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a311830c3b4f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40e7877d1e4675"/>
  </p:sldMasterIdLst>
  <p:sldIdLst>
    <p:sldId xmlns:r="http://schemas.openxmlformats.org/officeDocument/2006/relationships" id="256" r:id="Rc20523c364d5401c"/>
    <p:sldId xmlns:r="http://schemas.openxmlformats.org/officeDocument/2006/relationships" id="257" r:id="R52dd01841fa140af"/>
    <p:sldId xmlns:r="http://schemas.openxmlformats.org/officeDocument/2006/relationships" id="258" r:id="R7074cd1a7a5f419b"/>
    <p:sldId xmlns:r="http://schemas.openxmlformats.org/officeDocument/2006/relationships" id="259" r:id="Rf50ad6d422a94e34"/>
    <p:sldId xmlns:r="http://schemas.openxmlformats.org/officeDocument/2006/relationships" id="260" r:id="Rb4a8a2d09cc649a8"/>
    <p:sldId xmlns:r="http://schemas.openxmlformats.org/officeDocument/2006/relationships" id="261" r:id="Ra767d03c603f4c83"/>
    <p:sldId xmlns:r="http://schemas.openxmlformats.org/officeDocument/2006/relationships" id="262" r:id="R335539d5f3cd42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40e7877d1e4675" /><Relationship Type="http://schemas.openxmlformats.org/officeDocument/2006/relationships/slide" Target="/ppt/slides/slide1.xml" Id="Rc20523c364d5401c" /><Relationship Type="http://schemas.openxmlformats.org/officeDocument/2006/relationships/slide" Target="/ppt/slides/slide2.xml" Id="R52dd01841fa140af" /><Relationship Type="http://schemas.openxmlformats.org/officeDocument/2006/relationships/slide" Target="/ppt/slides/slide3.xml" Id="R7074cd1a7a5f419b" /><Relationship Type="http://schemas.openxmlformats.org/officeDocument/2006/relationships/slide" Target="/ppt/slides/slide4.xml" Id="Rf50ad6d422a94e34" /><Relationship Type="http://schemas.openxmlformats.org/officeDocument/2006/relationships/slide" Target="/ppt/slides/slide5.xml" Id="Rb4a8a2d09cc649a8" /><Relationship Type="http://schemas.openxmlformats.org/officeDocument/2006/relationships/slide" Target="/ppt/slides/slide6.xml" Id="Ra767d03c603f4c83" /><Relationship Type="http://schemas.openxmlformats.org/officeDocument/2006/relationships/slide" Target="/ppt/slides/slide7.xml" Id="R335539d5f3cd42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ed25424a164e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04086d880450e" /><Relationship Type="http://schemas.openxmlformats.org/officeDocument/2006/relationships/theme" Target="/ppt/slideMasters/theme/theme1.xml" Id="R7ef38dd5a46845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f04086d88045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2f0561b254a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6c6b6291a4d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ce12dc21b4f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0fa7374b14c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9d946364a4f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419a90e3948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a6a88eb3e44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FJELLDRONNINGEN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FJELLDRONNINGEN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FJELLDRONNINGEN HOLDING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FJELLDRONNINGEN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FJELLDRONNINGEN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FJELLDRONNINGEN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2 599 197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2 731 170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4 931 170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FJELLDRONNINGEN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BRENNHOVD RAGNHILD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SØRLIE BIRGIT WALDROP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TAFJORD JO SØLVE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TOPPEN KARIN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FJELLDRONNINGEN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RegnskapsTeam Hallingdal AS, Enden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02 99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kt@accepta.no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911 754 290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FJELLDRONNINGEN HOLDING AS</a:t>
            </a:r>
          </a:p>
        </p:txBody>
      </p:sp>
    </p:spTree>
  </p:cSld>
  <p:clrMapOvr>
    <a:masterClrMapping xmlns:a="http://schemas.openxmlformats.org/drawingml/2006/main"/>
  </p:clrMapOvr>
</p:sld>
</file>