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5db7a42b1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e9310b36a42d8"/>
  </p:sldMasterIdLst>
  <p:sldIdLst>
    <p:sldId xmlns:r="http://schemas.openxmlformats.org/officeDocument/2006/relationships" id="256" r:id="R9910c792d2d44bb0"/>
    <p:sldId xmlns:r="http://schemas.openxmlformats.org/officeDocument/2006/relationships" id="257" r:id="Raa73452f8d7347e2"/>
    <p:sldId xmlns:r="http://schemas.openxmlformats.org/officeDocument/2006/relationships" id="258" r:id="Rfb756a1a578846d3"/>
    <p:sldId xmlns:r="http://schemas.openxmlformats.org/officeDocument/2006/relationships" id="259" r:id="Rb6b7fed6c32f4c6c"/>
    <p:sldId xmlns:r="http://schemas.openxmlformats.org/officeDocument/2006/relationships" id="260" r:id="R5cdf3379b9074fa7"/>
    <p:sldId xmlns:r="http://schemas.openxmlformats.org/officeDocument/2006/relationships" id="261" r:id="R2a5cc10797ca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e9310b36a42d8" /><Relationship Type="http://schemas.openxmlformats.org/officeDocument/2006/relationships/slide" Target="/ppt/slides/slide1.xml" Id="R9910c792d2d44bb0" /><Relationship Type="http://schemas.openxmlformats.org/officeDocument/2006/relationships/slide" Target="/ppt/slides/slide2.xml" Id="Raa73452f8d7347e2" /><Relationship Type="http://schemas.openxmlformats.org/officeDocument/2006/relationships/slide" Target="/ppt/slides/slide3.xml" Id="Rfb756a1a578846d3" /><Relationship Type="http://schemas.openxmlformats.org/officeDocument/2006/relationships/slide" Target="/ppt/slides/slide4.xml" Id="Rb6b7fed6c32f4c6c" /><Relationship Type="http://schemas.openxmlformats.org/officeDocument/2006/relationships/slide" Target="/ppt/slides/slide5.xml" Id="R5cdf3379b9074fa7" /><Relationship Type="http://schemas.openxmlformats.org/officeDocument/2006/relationships/slide" Target="/ppt/slides/slide6.xml" Id="R2a5cc10797ca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458dacc9f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678f0a47440f" /><Relationship Type="http://schemas.openxmlformats.org/officeDocument/2006/relationships/theme" Target="/ppt/slideMasters/theme/theme1.xml" Id="R28cad4cbfd94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0678f0a47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d67f3406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62d72665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3c693746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0b742578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83afb275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54e4c28a7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