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7b2bab147248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de8b7a8d04458a"/>
  </p:sldMasterIdLst>
  <p:sldIdLst>
    <p:sldId xmlns:r="http://schemas.openxmlformats.org/officeDocument/2006/relationships" id="256" r:id="R694d7cc629e74ef1"/>
    <p:sldId xmlns:r="http://schemas.openxmlformats.org/officeDocument/2006/relationships" id="257" r:id="Rbd1be70e221d4cbc"/>
    <p:sldId xmlns:r="http://schemas.openxmlformats.org/officeDocument/2006/relationships" id="258" r:id="R241c20a9d38b4898"/>
    <p:sldId xmlns:r="http://schemas.openxmlformats.org/officeDocument/2006/relationships" id="259" r:id="R03b1957944364630"/>
    <p:sldId xmlns:r="http://schemas.openxmlformats.org/officeDocument/2006/relationships" id="260" r:id="Rcbd32993e24a4242"/>
    <p:sldId xmlns:r="http://schemas.openxmlformats.org/officeDocument/2006/relationships" id="261" r:id="R9e992e866c77420f"/>
    <p:sldId xmlns:r="http://schemas.openxmlformats.org/officeDocument/2006/relationships" id="262" r:id="R36430863f37b4f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de8b7a8d04458a" /><Relationship Type="http://schemas.openxmlformats.org/officeDocument/2006/relationships/slide" Target="/ppt/slides/slide1.xml" Id="R694d7cc629e74ef1" /><Relationship Type="http://schemas.openxmlformats.org/officeDocument/2006/relationships/slide" Target="/ppt/slides/slide2.xml" Id="Rbd1be70e221d4cbc" /><Relationship Type="http://schemas.openxmlformats.org/officeDocument/2006/relationships/slide" Target="/ppt/slides/slide3.xml" Id="R241c20a9d38b4898" /><Relationship Type="http://schemas.openxmlformats.org/officeDocument/2006/relationships/slide" Target="/ppt/slides/slide4.xml" Id="R03b1957944364630" /><Relationship Type="http://schemas.openxmlformats.org/officeDocument/2006/relationships/slide" Target="/ppt/slides/slide5.xml" Id="Rcbd32993e24a4242" /><Relationship Type="http://schemas.openxmlformats.org/officeDocument/2006/relationships/slide" Target="/ppt/slides/slide6.xml" Id="R9e992e866c77420f" /><Relationship Type="http://schemas.openxmlformats.org/officeDocument/2006/relationships/slide" Target="/ppt/slides/slide7.xml" Id="R36430863f37b4f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589c3cc25545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70ebc253e4ad7" /><Relationship Type="http://schemas.openxmlformats.org/officeDocument/2006/relationships/theme" Target="/ppt/slideMasters/theme/theme1.xml" Id="R1fb33d10cc7047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870ebc253e4a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373ab160444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089afee754f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86c532cb74d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ab44f51dc43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50868da9a40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165388a0044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726d8b7234a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KFS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KFS INVEST AS ble etablert [år] og holder til i Dale I Sunnfjord.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−1 033 407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−297 866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2 552 312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2 889 493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 KIM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6963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911 761 645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INVEST AS</a:t>
            </a:r>
          </a:p>
        </p:txBody>
      </p:sp>
    </p:spTree>
  </p:cSld>
  <p:clrMapOvr>
    <a:masterClrMapping xmlns:a="http://schemas.openxmlformats.org/drawingml/2006/main"/>
  </p:clrMapOvr>
</p:sld>
</file>