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8c98da7f843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fcc44ee7d4cc0"/>
  </p:sldMasterIdLst>
  <p:sldIdLst>
    <p:sldId xmlns:r="http://schemas.openxmlformats.org/officeDocument/2006/relationships" id="256" r:id="R79b21ef9249442a5"/>
    <p:sldId xmlns:r="http://schemas.openxmlformats.org/officeDocument/2006/relationships" id="257" r:id="R7c1b84582d4d4097"/>
    <p:sldId xmlns:r="http://schemas.openxmlformats.org/officeDocument/2006/relationships" id="258" r:id="Re124f71402ff4094"/>
    <p:sldId xmlns:r="http://schemas.openxmlformats.org/officeDocument/2006/relationships" id="259" r:id="Rf9a6b9d4cc044c80"/>
    <p:sldId xmlns:r="http://schemas.openxmlformats.org/officeDocument/2006/relationships" id="260" r:id="R8e59843039e24101"/>
    <p:sldId xmlns:r="http://schemas.openxmlformats.org/officeDocument/2006/relationships" id="261" r:id="R6b51d75037de4303"/>
    <p:sldId xmlns:r="http://schemas.openxmlformats.org/officeDocument/2006/relationships" id="262" r:id="R6247290fcbaa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fcc44ee7d4cc0" /><Relationship Type="http://schemas.openxmlformats.org/officeDocument/2006/relationships/slide" Target="/ppt/slides/slide1.xml" Id="R79b21ef9249442a5" /><Relationship Type="http://schemas.openxmlformats.org/officeDocument/2006/relationships/slide" Target="/ppt/slides/slide2.xml" Id="R7c1b84582d4d4097" /><Relationship Type="http://schemas.openxmlformats.org/officeDocument/2006/relationships/slide" Target="/ppt/slides/slide3.xml" Id="Re124f71402ff4094" /><Relationship Type="http://schemas.openxmlformats.org/officeDocument/2006/relationships/slide" Target="/ppt/slides/slide4.xml" Id="Rf9a6b9d4cc044c80" /><Relationship Type="http://schemas.openxmlformats.org/officeDocument/2006/relationships/slide" Target="/ppt/slides/slide5.xml" Id="R8e59843039e24101" /><Relationship Type="http://schemas.openxmlformats.org/officeDocument/2006/relationships/slide" Target="/ppt/slides/slide6.xml" Id="R6b51d75037de4303" /><Relationship Type="http://schemas.openxmlformats.org/officeDocument/2006/relationships/slide" Target="/ppt/slides/slide7.xml" Id="R6247290fcbaa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658f172c7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8365d39184cbe" /><Relationship Type="http://schemas.openxmlformats.org/officeDocument/2006/relationships/theme" Target="/ppt/slideMasters/theme/theme1.xml" Id="R800e84adbf804a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8365d3918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871538552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465d64345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8a219c0a5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5f34eb5cb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f9bc7ecd9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f76da73564e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99d9679db44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MARKUZ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