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1872f57923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e9a48e12544fe"/>
  </p:sldMasterIdLst>
  <p:sldIdLst>
    <p:sldId xmlns:r="http://schemas.openxmlformats.org/officeDocument/2006/relationships" id="256" r:id="R994e0c8e6ce94bd9"/>
    <p:sldId xmlns:r="http://schemas.openxmlformats.org/officeDocument/2006/relationships" id="257" r:id="R79309f71aeca411a"/>
    <p:sldId xmlns:r="http://schemas.openxmlformats.org/officeDocument/2006/relationships" id="258" r:id="R94ff4a322df840c6"/>
    <p:sldId xmlns:r="http://schemas.openxmlformats.org/officeDocument/2006/relationships" id="259" r:id="R8823617ee80749ac"/>
    <p:sldId xmlns:r="http://schemas.openxmlformats.org/officeDocument/2006/relationships" id="260" r:id="R9512d0145c434d33"/>
    <p:sldId xmlns:r="http://schemas.openxmlformats.org/officeDocument/2006/relationships" id="261" r:id="Rcae828ed2fb2488f"/>
    <p:sldId xmlns:r="http://schemas.openxmlformats.org/officeDocument/2006/relationships" id="262" r:id="Rb7e31384b2684a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e9a48e12544fe" /><Relationship Type="http://schemas.openxmlformats.org/officeDocument/2006/relationships/slide" Target="/ppt/slides/slide1.xml" Id="R994e0c8e6ce94bd9" /><Relationship Type="http://schemas.openxmlformats.org/officeDocument/2006/relationships/slide" Target="/ppt/slides/slide2.xml" Id="R79309f71aeca411a" /><Relationship Type="http://schemas.openxmlformats.org/officeDocument/2006/relationships/slide" Target="/ppt/slides/slide3.xml" Id="R94ff4a322df840c6" /><Relationship Type="http://schemas.openxmlformats.org/officeDocument/2006/relationships/slide" Target="/ppt/slides/slide4.xml" Id="R8823617ee80749ac" /><Relationship Type="http://schemas.openxmlformats.org/officeDocument/2006/relationships/slide" Target="/ppt/slides/slide5.xml" Id="R9512d0145c434d33" /><Relationship Type="http://schemas.openxmlformats.org/officeDocument/2006/relationships/slide" Target="/ppt/slides/slide6.xml" Id="Rcae828ed2fb2488f" /><Relationship Type="http://schemas.openxmlformats.org/officeDocument/2006/relationships/slide" Target="/ppt/slides/slide7.xml" Id="Rb7e31384b2684a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7b4e72c28b43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e5b8e577b435b" /><Relationship Type="http://schemas.openxmlformats.org/officeDocument/2006/relationships/theme" Target="/ppt/slideMasters/theme/theme1.xml" Id="R9de0b93e786542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8e5b8e577b43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6e98fbe7d48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02862b3014a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3fd48937141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1d3ab36c64b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fa5c3eb9442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82191dbb148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b8324842d4b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WGMI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WGMI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WGMI AS ble etablert [år] og holder til i Borgen.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WGMI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WGMI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WGMI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1 029 931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10 660 646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10 657 801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WGMI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NICOLAJ BROBY PETERSEN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WGMI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Nicolaj Petersen, Borgenbråten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1388 Borgen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911 772 019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WGMI AS</a:t>
            </a:r>
          </a:p>
        </p:txBody>
      </p:sp>
    </p:spTree>
  </p:cSld>
  <p:clrMapOvr>
    <a:masterClrMapping xmlns:a="http://schemas.openxmlformats.org/drawingml/2006/main"/>
  </p:clrMapOvr>
</p:sld>
</file>