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dcae2a5b7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0d75138354ffa"/>
  </p:sldMasterIdLst>
  <p:sldIdLst>
    <p:sldId xmlns:r="http://schemas.openxmlformats.org/officeDocument/2006/relationships" id="256" r:id="R93a767ceb0204c56"/>
    <p:sldId xmlns:r="http://schemas.openxmlformats.org/officeDocument/2006/relationships" id="257" r:id="R98de6a0102424f69"/>
    <p:sldId xmlns:r="http://schemas.openxmlformats.org/officeDocument/2006/relationships" id="258" r:id="R0c02fb79c3714496"/>
    <p:sldId xmlns:r="http://schemas.openxmlformats.org/officeDocument/2006/relationships" id="259" r:id="R03bf595a24b845a8"/>
    <p:sldId xmlns:r="http://schemas.openxmlformats.org/officeDocument/2006/relationships" id="260" r:id="Rad21898a3cbe4477"/>
    <p:sldId xmlns:r="http://schemas.openxmlformats.org/officeDocument/2006/relationships" id="261" r:id="Rec296d4aa3cf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0d75138354ffa" /><Relationship Type="http://schemas.openxmlformats.org/officeDocument/2006/relationships/slide" Target="/ppt/slides/slide1.xml" Id="R93a767ceb0204c56" /><Relationship Type="http://schemas.openxmlformats.org/officeDocument/2006/relationships/slide" Target="/ppt/slides/slide2.xml" Id="R98de6a0102424f69" /><Relationship Type="http://schemas.openxmlformats.org/officeDocument/2006/relationships/slide" Target="/ppt/slides/slide3.xml" Id="R0c02fb79c3714496" /><Relationship Type="http://schemas.openxmlformats.org/officeDocument/2006/relationships/slide" Target="/ppt/slides/slide4.xml" Id="R03bf595a24b845a8" /><Relationship Type="http://schemas.openxmlformats.org/officeDocument/2006/relationships/slide" Target="/ppt/slides/slide5.xml" Id="Rad21898a3cbe4477" /><Relationship Type="http://schemas.openxmlformats.org/officeDocument/2006/relationships/slide" Target="/ppt/slides/slide6.xml" Id="Rec296d4aa3cf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bffb46363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63de6d754a71" /><Relationship Type="http://schemas.openxmlformats.org/officeDocument/2006/relationships/theme" Target="/ppt/slideMasters/theme/theme1.xml" Id="Re6cd09006e82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e63de6d75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da65c07d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0a19c29ef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e74630725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7e9e53c2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e8b41934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311d5a8f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