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9a471c2b684e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c424afd50f4f83"/>
  </p:sldMasterIdLst>
  <p:sldIdLst>
    <p:sldId xmlns:r="http://schemas.openxmlformats.org/officeDocument/2006/relationships" id="256" r:id="Rfc7b9e429db4461d"/>
    <p:sldId xmlns:r="http://schemas.openxmlformats.org/officeDocument/2006/relationships" id="257" r:id="R9c02a88ed3564e2a"/>
    <p:sldId xmlns:r="http://schemas.openxmlformats.org/officeDocument/2006/relationships" id="258" r:id="R34649918effe4824"/>
    <p:sldId xmlns:r="http://schemas.openxmlformats.org/officeDocument/2006/relationships" id="259" r:id="R73da68a28adc443c"/>
    <p:sldId xmlns:r="http://schemas.openxmlformats.org/officeDocument/2006/relationships" id="260" r:id="R1f4eafc9ed454387"/>
    <p:sldId xmlns:r="http://schemas.openxmlformats.org/officeDocument/2006/relationships" id="261" r:id="Rf75cd1eeafe54dc9"/>
    <p:sldId xmlns:r="http://schemas.openxmlformats.org/officeDocument/2006/relationships" id="262" r:id="Rdadccbec8021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424afd50f4f83" /><Relationship Type="http://schemas.openxmlformats.org/officeDocument/2006/relationships/slide" Target="/ppt/slides/slide1.xml" Id="Rfc7b9e429db4461d" /><Relationship Type="http://schemas.openxmlformats.org/officeDocument/2006/relationships/slide" Target="/ppt/slides/slide2.xml" Id="R9c02a88ed3564e2a" /><Relationship Type="http://schemas.openxmlformats.org/officeDocument/2006/relationships/slide" Target="/ppt/slides/slide3.xml" Id="R34649918effe4824" /><Relationship Type="http://schemas.openxmlformats.org/officeDocument/2006/relationships/slide" Target="/ppt/slides/slide4.xml" Id="R73da68a28adc443c" /><Relationship Type="http://schemas.openxmlformats.org/officeDocument/2006/relationships/slide" Target="/ppt/slides/slide5.xml" Id="R1f4eafc9ed454387" /><Relationship Type="http://schemas.openxmlformats.org/officeDocument/2006/relationships/slide" Target="/ppt/slides/slide6.xml" Id="Rf75cd1eeafe54dc9" /><Relationship Type="http://schemas.openxmlformats.org/officeDocument/2006/relationships/slide" Target="/ppt/slides/slide7.xml" Id="Rdadccbec8021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0b1043afd45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e7a78489642fa" /><Relationship Type="http://schemas.openxmlformats.org/officeDocument/2006/relationships/theme" Target="/ppt/slideMasters/theme/theme1.xml" Id="Rcfff3ed69bf943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5e7a78489642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48c7ae51946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72d68463943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891c596d044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a7b2b5e5a49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24686b2814c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5509bc65f43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03c53794f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KAAHAA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KAAHAA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7 995 154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8 245 154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HAMMERSLAND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Karoline Hammersland, Kalfarveien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911 782 812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