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9cafcc9dbc4c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e0d6545b01474d"/>
  </p:sldMasterIdLst>
  <p:sldIdLst>
    <p:sldId xmlns:r="http://schemas.openxmlformats.org/officeDocument/2006/relationships" id="256" r:id="Rc34324c7b0704868"/>
    <p:sldId xmlns:r="http://schemas.openxmlformats.org/officeDocument/2006/relationships" id="257" r:id="R460e3b1ba144478d"/>
    <p:sldId xmlns:r="http://schemas.openxmlformats.org/officeDocument/2006/relationships" id="258" r:id="R9bc7880827df43a7"/>
    <p:sldId xmlns:r="http://schemas.openxmlformats.org/officeDocument/2006/relationships" id="259" r:id="Rbd22750bb34e4598"/>
    <p:sldId xmlns:r="http://schemas.openxmlformats.org/officeDocument/2006/relationships" id="260" r:id="Rb48881b831fe4392"/>
    <p:sldId xmlns:r="http://schemas.openxmlformats.org/officeDocument/2006/relationships" id="261" r:id="Rdf7afce409554382"/>
    <p:sldId xmlns:r="http://schemas.openxmlformats.org/officeDocument/2006/relationships" id="262" r:id="R666996e8fb6e49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e0d6545b01474d" /><Relationship Type="http://schemas.openxmlformats.org/officeDocument/2006/relationships/slide" Target="/ppt/slides/slide1.xml" Id="Rc34324c7b0704868" /><Relationship Type="http://schemas.openxmlformats.org/officeDocument/2006/relationships/slide" Target="/ppt/slides/slide2.xml" Id="R460e3b1ba144478d" /><Relationship Type="http://schemas.openxmlformats.org/officeDocument/2006/relationships/slide" Target="/ppt/slides/slide3.xml" Id="R9bc7880827df43a7" /><Relationship Type="http://schemas.openxmlformats.org/officeDocument/2006/relationships/slide" Target="/ppt/slides/slide4.xml" Id="Rbd22750bb34e4598" /><Relationship Type="http://schemas.openxmlformats.org/officeDocument/2006/relationships/slide" Target="/ppt/slides/slide5.xml" Id="Rb48881b831fe4392" /><Relationship Type="http://schemas.openxmlformats.org/officeDocument/2006/relationships/slide" Target="/ppt/slides/slide6.xml" Id="Rdf7afce409554382" /><Relationship Type="http://schemas.openxmlformats.org/officeDocument/2006/relationships/slide" Target="/ppt/slides/slide7.xml" Id="R666996e8fb6e49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33be0904264f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e51f4a05ec4cd6" /><Relationship Type="http://schemas.openxmlformats.org/officeDocument/2006/relationships/theme" Target="/ppt/slideMasters/theme/theme1.xml" Id="R75f7b386daf544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4e51f4a05ec4c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2c9cedada4c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5935e53d244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120a5024d41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d4b13c6a243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a4243bc174a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b517b9ada47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25a6c74164e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MILDE SKIBSVERFT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MILDE SKIBSVERFT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−1 577 173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20 979 985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25 693 603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26 602 551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SLETTEN LØVØY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Nordåsvegen 102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5235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psl@sensacon.no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911 788 713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MILDE SKIBSVERFT AS</a:t>
            </a:r>
          </a:p>
        </p:txBody>
      </p:sp>
    </p:spTree>
  </p:cSld>
  <p:clrMapOvr>
    <a:masterClrMapping xmlns:a="http://schemas.openxmlformats.org/drawingml/2006/main"/>
  </p:clrMapOvr>
</p:sld>
</file>