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6ac006808c40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386ac86b804c5a"/>
  </p:sldMasterIdLst>
  <p:sldIdLst>
    <p:sldId xmlns:r="http://schemas.openxmlformats.org/officeDocument/2006/relationships" id="256" r:id="Ref71cccb217241e3"/>
    <p:sldId xmlns:r="http://schemas.openxmlformats.org/officeDocument/2006/relationships" id="257" r:id="Rb8cf3ea049394317"/>
    <p:sldId xmlns:r="http://schemas.openxmlformats.org/officeDocument/2006/relationships" id="258" r:id="R11bd89dcfe744911"/>
    <p:sldId xmlns:r="http://schemas.openxmlformats.org/officeDocument/2006/relationships" id="259" r:id="R3d90263e8b644db5"/>
    <p:sldId xmlns:r="http://schemas.openxmlformats.org/officeDocument/2006/relationships" id="260" r:id="Rc87ac57940954906"/>
    <p:sldId xmlns:r="http://schemas.openxmlformats.org/officeDocument/2006/relationships" id="261" r:id="R9b47a1a3d5394115"/>
    <p:sldId xmlns:r="http://schemas.openxmlformats.org/officeDocument/2006/relationships" id="262" r:id="Rd3e11b53680840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86ac86b804c5a" /><Relationship Type="http://schemas.openxmlformats.org/officeDocument/2006/relationships/slide" Target="/ppt/slides/slide1.xml" Id="Ref71cccb217241e3" /><Relationship Type="http://schemas.openxmlformats.org/officeDocument/2006/relationships/slide" Target="/ppt/slides/slide2.xml" Id="Rb8cf3ea049394317" /><Relationship Type="http://schemas.openxmlformats.org/officeDocument/2006/relationships/slide" Target="/ppt/slides/slide3.xml" Id="R11bd89dcfe744911" /><Relationship Type="http://schemas.openxmlformats.org/officeDocument/2006/relationships/slide" Target="/ppt/slides/slide4.xml" Id="R3d90263e8b644db5" /><Relationship Type="http://schemas.openxmlformats.org/officeDocument/2006/relationships/slide" Target="/ppt/slides/slide5.xml" Id="Rc87ac57940954906" /><Relationship Type="http://schemas.openxmlformats.org/officeDocument/2006/relationships/slide" Target="/ppt/slides/slide6.xml" Id="R9b47a1a3d5394115" /><Relationship Type="http://schemas.openxmlformats.org/officeDocument/2006/relationships/slide" Target="/ppt/slides/slide7.xml" Id="Rd3e11b53680840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d06e191a64b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3dcfe29464cda" /><Relationship Type="http://schemas.openxmlformats.org/officeDocument/2006/relationships/theme" Target="/ppt/slideMasters/theme/theme1.xml" Id="R606c6a91a4c843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33dcfe29464c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977ea2f92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90ea1d21049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9137cb7d541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07f4670084f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ef266ca554d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ce2cf88cb4e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5d2c4cb264b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2 814 288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1 263 697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344 448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2 392 224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3 356 931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 RUNE-KJETIL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Simensbråtveien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911 790 823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RSCO AS</a:t>
            </a:r>
          </a:p>
        </p:txBody>
      </p:sp>
    </p:spTree>
  </p:cSld>
  <p:clrMapOvr>
    <a:masterClrMapping xmlns:a="http://schemas.openxmlformats.org/drawingml/2006/main"/>
  </p:clrMapOvr>
</p:sld>
</file>