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f8c8be5f04a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d8016f1c654d31"/>
  </p:sldMasterIdLst>
  <p:sldIdLst>
    <p:sldId xmlns:r="http://schemas.openxmlformats.org/officeDocument/2006/relationships" id="256" r:id="R2e3545a3eea44e4b"/>
    <p:sldId xmlns:r="http://schemas.openxmlformats.org/officeDocument/2006/relationships" id="257" r:id="R7e746ac39ce94c3b"/>
    <p:sldId xmlns:r="http://schemas.openxmlformats.org/officeDocument/2006/relationships" id="258" r:id="Rb1c6c182ae9f4538"/>
    <p:sldId xmlns:r="http://schemas.openxmlformats.org/officeDocument/2006/relationships" id="259" r:id="R5fdf2b0d857145ca"/>
    <p:sldId xmlns:r="http://schemas.openxmlformats.org/officeDocument/2006/relationships" id="260" r:id="Rb2ade9beb7d84aa3"/>
    <p:sldId xmlns:r="http://schemas.openxmlformats.org/officeDocument/2006/relationships" id="261" r:id="R77299a1ce5a54714"/>
    <p:sldId xmlns:r="http://schemas.openxmlformats.org/officeDocument/2006/relationships" id="262" r:id="Rd3bff2d4648e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8016f1c654d31" /><Relationship Type="http://schemas.openxmlformats.org/officeDocument/2006/relationships/slide" Target="/ppt/slides/slide1.xml" Id="R2e3545a3eea44e4b" /><Relationship Type="http://schemas.openxmlformats.org/officeDocument/2006/relationships/slide" Target="/ppt/slides/slide2.xml" Id="R7e746ac39ce94c3b" /><Relationship Type="http://schemas.openxmlformats.org/officeDocument/2006/relationships/slide" Target="/ppt/slides/slide3.xml" Id="Rb1c6c182ae9f4538" /><Relationship Type="http://schemas.openxmlformats.org/officeDocument/2006/relationships/slide" Target="/ppt/slides/slide4.xml" Id="R5fdf2b0d857145ca" /><Relationship Type="http://schemas.openxmlformats.org/officeDocument/2006/relationships/slide" Target="/ppt/slides/slide5.xml" Id="Rb2ade9beb7d84aa3" /><Relationship Type="http://schemas.openxmlformats.org/officeDocument/2006/relationships/slide" Target="/ppt/slides/slide6.xml" Id="R77299a1ce5a54714" /><Relationship Type="http://schemas.openxmlformats.org/officeDocument/2006/relationships/slide" Target="/ppt/slides/slide7.xml" Id="Rd3bff2d4648e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365a9855045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e18ada996459f" /><Relationship Type="http://schemas.openxmlformats.org/officeDocument/2006/relationships/theme" Target="/ppt/slideMasters/theme/theme1.xml" Id="R525e7268f210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e18ada99645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cc07ccb26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9e67a2748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565f0ca8a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81c03870d42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54cbb82ca4d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b3db31fe54e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6682c605944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DYKK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DYKK EIENDOM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2 269 244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DYKK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9408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