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30e6e6787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e24320c184d23"/>
  </p:sldMasterIdLst>
  <p:sldIdLst>
    <p:sldId xmlns:r="http://schemas.openxmlformats.org/officeDocument/2006/relationships" id="256" r:id="R352bc9232af84f6a"/>
    <p:sldId xmlns:r="http://schemas.openxmlformats.org/officeDocument/2006/relationships" id="257" r:id="R4ae3b49392bd49a7"/>
    <p:sldId xmlns:r="http://schemas.openxmlformats.org/officeDocument/2006/relationships" id="258" r:id="R07089612a72c4ff5"/>
    <p:sldId xmlns:r="http://schemas.openxmlformats.org/officeDocument/2006/relationships" id="259" r:id="R7be654274d10458c"/>
    <p:sldId xmlns:r="http://schemas.openxmlformats.org/officeDocument/2006/relationships" id="260" r:id="R9674d7aafe944f9c"/>
    <p:sldId xmlns:r="http://schemas.openxmlformats.org/officeDocument/2006/relationships" id="261" r:id="R20ecdda057d94657"/>
    <p:sldId xmlns:r="http://schemas.openxmlformats.org/officeDocument/2006/relationships" id="262" r:id="R82debd7c9278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e24320c184d23" /><Relationship Type="http://schemas.openxmlformats.org/officeDocument/2006/relationships/slide" Target="/ppt/slides/slide1.xml" Id="R352bc9232af84f6a" /><Relationship Type="http://schemas.openxmlformats.org/officeDocument/2006/relationships/slide" Target="/ppt/slides/slide2.xml" Id="R4ae3b49392bd49a7" /><Relationship Type="http://schemas.openxmlformats.org/officeDocument/2006/relationships/slide" Target="/ppt/slides/slide3.xml" Id="R07089612a72c4ff5" /><Relationship Type="http://schemas.openxmlformats.org/officeDocument/2006/relationships/slide" Target="/ppt/slides/slide4.xml" Id="R7be654274d10458c" /><Relationship Type="http://schemas.openxmlformats.org/officeDocument/2006/relationships/slide" Target="/ppt/slides/slide5.xml" Id="R9674d7aafe944f9c" /><Relationship Type="http://schemas.openxmlformats.org/officeDocument/2006/relationships/slide" Target="/ppt/slides/slide6.xml" Id="R20ecdda057d94657" /><Relationship Type="http://schemas.openxmlformats.org/officeDocument/2006/relationships/slide" Target="/ppt/slides/slide7.xml" Id="R82debd7c9278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a2adb71e2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d36b4b9e42b6" /><Relationship Type="http://schemas.openxmlformats.org/officeDocument/2006/relationships/theme" Target="/ppt/slideMasters/theme/theme1.xml" Id="R3ef7b8132eac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7d36b4b9e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51433ba7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f02732b87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9e81bcb7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dbb7104d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b661ea3c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b1265881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99aac1bc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