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b2e300057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6b40868404e69"/>
  </p:sldMasterIdLst>
  <p:sldIdLst>
    <p:sldId xmlns:r="http://schemas.openxmlformats.org/officeDocument/2006/relationships" id="256" r:id="R202b23d4ed0940f9"/>
    <p:sldId xmlns:r="http://schemas.openxmlformats.org/officeDocument/2006/relationships" id="257" r:id="R94a4f92a83644479"/>
    <p:sldId xmlns:r="http://schemas.openxmlformats.org/officeDocument/2006/relationships" id="258" r:id="Rcedbe5a40c1f4897"/>
    <p:sldId xmlns:r="http://schemas.openxmlformats.org/officeDocument/2006/relationships" id="259" r:id="Rf29116657fac4e5e"/>
    <p:sldId xmlns:r="http://schemas.openxmlformats.org/officeDocument/2006/relationships" id="260" r:id="Rc3c21e51e3be42bf"/>
    <p:sldId xmlns:r="http://schemas.openxmlformats.org/officeDocument/2006/relationships" id="261" r:id="R1d98b8e6577d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6b40868404e69" /><Relationship Type="http://schemas.openxmlformats.org/officeDocument/2006/relationships/slide" Target="/ppt/slides/slide1.xml" Id="R202b23d4ed0940f9" /><Relationship Type="http://schemas.openxmlformats.org/officeDocument/2006/relationships/slide" Target="/ppt/slides/slide2.xml" Id="R94a4f92a83644479" /><Relationship Type="http://schemas.openxmlformats.org/officeDocument/2006/relationships/slide" Target="/ppt/slides/slide3.xml" Id="Rcedbe5a40c1f4897" /><Relationship Type="http://schemas.openxmlformats.org/officeDocument/2006/relationships/slide" Target="/ppt/slides/slide4.xml" Id="Rf29116657fac4e5e" /><Relationship Type="http://schemas.openxmlformats.org/officeDocument/2006/relationships/slide" Target="/ppt/slides/slide5.xml" Id="Rc3c21e51e3be42bf" /><Relationship Type="http://schemas.openxmlformats.org/officeDocument/2006/relationships/slide" Target="/ppt/slides/slide6.xml" Id="R1d98b8e6577d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942a83998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6017eea14cb8" /><Relationship Type="http://schemas.openxmlformats.org/officeDocument/2006/relationships/theme" Target="/ppt/slideMasters/theme/theme1.xml" Id="R233a5b744c21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26017eea1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a4278b069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b362f0b5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558d6dcd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0568073e8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77ed3dd2b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eff894489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