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4621a578046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c193d640248d6"/>
  </p:sldMasterIdLst>
  <p:sldIdLst>
    <p:sldId xmlns:r="http://schemas.openxmlformats.org/officeDocument/2006/relationships" id="256" r:id="R5454cfeb75ba461c"/>
    <p:sldId xmlns:r="http://schemas.openxmlformats.org/officeDocument/2006/relationships" id="257" r:id="Rca8530ff8b814635"/>
    <p:sldId xmlns:r="http://schemas.openxmlformats.org/officeDocument/2006/relationships" id="258" r:id="Ra17d3d82abfd4c7f"/>
    <p:sldId xmlns:r="http://schemas.openxmlformats.org/officeDocument/2006/relationships" id="259" r:id="R1bd803e3864a4257"/>
    <p:sldId xmlns:r="http://schemas.openxmlformats.org/officeDocument/2006/relationships" id="260" r:id="R451ef4f391c84c3d"/>
    <p:sldId xmlns:r="http://schemas.openxmlformats.org/officeDocument/2006/relationships" id="261" r:id="R981411e5db934a75"/>
    <p:sldId xmlns:r="http://schemas.openxmlformats.org/officeDocument/2006/relationships" id="262" r:id="R75259b24a932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c193d640248d6" /><Relationship Type="http://schemas.openxmlformats.org/officeDocument/2006/relationships/slide" Target="/ppt/slides/slide1.xml" Id="R5454cfeb75ba461c" /><Relationship Type="http://schemas.openxmlformats.org/officeDocument/2006/relationships/slide" Target="/ppt/slides/slide2.xml" Id="Rca8530ff8b814635" /><Relationship Type="http://schemas.openxmlformats.org/officeDocument/2006/relationships/slide" Target="/ppt/slides/slide3.xml" Id="Ra17d3d82abfd4c7f" /><Relationship Type="http://schemas.openxmlformats.org/officeDocument/2006/relationships/slide" Target="/ppt/slides/slide4.xml" Id="R1bd803e3864a4257" /><Relationship Type="http://schemas.openxmlformats.org/officeDocument/2006/relationships/slide" Target="/ppt/slides/slide5.xml" Id="R451ef4f391c84c3d" /><Relationship Type="http://schemas.openxmlformats.org/officeDocument/2006/relationships/slide" Target="/ppt/slides/slide6.xml" Id="R981411e5db934a75" /><Relationship Type="http://schemas.openxmlformats.org/officeDocument/2006/relationships/slide" Target="/ppt/slides/slide7.xml" Id="R75259b24a932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0ab584156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00b74b3ec4976" /><Relationship Type="http://schemas.openxmlformats.org/officeDocument/2006/relationships/theme" Target="/ppt/slideMasters/theme/theme1.xml" Id="Rbbfea1e34510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00b74b3ec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016e1f5e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41ba4098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e98ad17a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4858c6f8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8d79e366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fe2abc0e9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1e1722134c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