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4fc4a5f4e314dc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524791f4e1847f5"/>
  </p:sldMasterIdLst>
  <p:sldIdLst>
    <p:sldId xmlns:r="http://schemas.openxmlformats.org/officeDocument/2006/relationships" id="256" r:id="R28a3e62c08be42f7"/>
    <p:sldId xmlns:r="http://schemas.openxmlformats.org/officeDocument/2006/relationships" id="257" r:id="Rd4ca6018f1c44e37"/>
    <p:sldId xmlns:r="http://schemas.openxmlformats.org/officeDocument/2006/relationships" id="258" r:id="R8759d52a0ee44ace"/>
    <p:sldId xmlns:r="http://schemas.openxmlformats.org/officeDocument/2006/relationships" id="259" r:id="Rf7c0810a7e2e4feb"/>
    <p:sldId xmlns:r="http://schemas.openxmlformats.org/officeDocument/2006/relationships" id="260" r:id="R0fccf0b0f2784f21"/>
    <p:sldId xmlns:r="http://schemas.openxmlformats.org/officeDocument/2006/relationships" id="261" r:id="Ra7818fe1fc9f49cc"/>
    <p:sldId xmlns:r="http://schemas.openxmlformats.org/officeDocument/2006/relationships" id="262" r:id="R6de61ee58fd5487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524791f4e1847f5" /><Relationship Type="http://schemas.openxmlformats.org/officeDocument/2006/relationships/slide" Target="/ppt/slides/slide1.xml" Id="R28a3e62c08be42f7" /><Relationship Type="http://schemas.openxmlformats.org/officeDocument/2006/relationships/slide" Target="/ppt/slides/slide2.xml" Id="Rd4ca6018f1c44e37" /><Relationship Type="http://schemas.openxmlformats.org/officeDocument/2006/relationships/slide" Target="/ppt/slides/slide3.xml" Id="R8759d52a0ee44ace" /><Relationship Type="http://schemas.openxmlformats.org/officeDocument/2006/relationships/slide" Target="/ppt/slides/slide4.xml" Id="Rf7c0810a7e2e4feb" /><Relationship Type="http://schemas.openxmlformats.org/officeDocument/2006/relationships/slide" Target="/ppt/slides/slide5.xml" Id="R0fccf0b0f2784f21" /><Relationship Type="http://schemas.openxmlformats.org/officeDocument/2006/relationships/slide" Target="/ppt/slides/slide6.xml" Id="Ra7818fe1fc9f49cc" /><Relationship Type="http://schemas.openxmlformats.org/officeDocument/2006/relationships/slide" Target="/ppt/slides/slide7.xml" Id="R6de61ee58fd5487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e0821395d234d2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eb6968512c4ac1" /><Relationship Type="http://schemas.openxmlformats.org/officeDocument/2006/relationships/theme" Target="/ppt/slideMasters/theme/theme1.xml" Id="R9d2feaa1b27e4f2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9eb6968512c4ac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78dfcc86b6437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5dcbfaf0c142c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9b0865c63e499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b57e244aca40f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2ad12017914e8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64b802c5f24fc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a3f6b68a9f458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ZPECTER ØKONOMI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ZPECTER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ZPECTER ØKONOMI AS ble etablert [år] og holder til i Høvik.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ZPECTER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ZPECTER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ZPECTER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25 966 387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1 571 078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1 194 491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2 497 154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7 859 744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ZPECTER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STAUD GRUPPEN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ZPECTER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Fjordveien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1363 Høvik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zpecterokonomi.no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911 811 340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ZPECTER ØKONOMI AS</a:t>
            </a:r>
          </a:p>
        </p:txBody>
      </p:sp>
    </p:spTree>
  </p:cSld>
  <p:clrMapOvr>
    <a:masterClrMapping xmlns:a="http://schemas.openxmlformats.org/drawingml/2006/main"/>
  </p:clrMapOvr>
</p:sld>
</file>