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b208b763934a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29309263aa414e"/>
  </p:sldMasterIdLst>
  <p:sldIdLst>
    <p:sldId xmlns:r="http://schemas.openxmlformats.org/officeDocument/2006/relationships" id="256" r:id="R83837524ac014493"/>
    <p:sldId xmlns:r="http://schemas.openxmlformats.org/officeDocument/2006/relationships" id="257" r:id="R2381089662f04521"/>
    <p:sldId xmlns:r="http://schemas.openxmlformats.org/officeDocument/2006/relationships" id="258" r:id="R71292e823362479e"/>
    <p:sldId xmlns:r="http://schemas.openxmlformats.org/officeDocument/2006/relationships" id="259" r:id="R8e85bb3b27924940"/>
    <p:sldId xmlns:r="http://schemas.openxmlformats.org/officeDocument/2006/relationships" id="260" r:id="Rb9c0d8d28ebe48d5"/>
    <p:sldId xmlns:r="http://schemas.openxmlformats.org/officeDocument/2006/relationships" id="261" r:id="Rcc87e99aec374aca"/>
    <p:sldId xmlns:r="http://schemas.openxmlformats.org/officeDocument/2006/relationships" id="262" r:id="R9830ae6b3238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9309263aa414e" /><Relationship Type="http://schemas.openxmlformats.org/officeDocument/2006/relationships/slide" Target="/ppt/slides/slide1.xml" Id="R83837524ac014493" /><Relationship Type="http://schemas.openxmlformats.org/officeDocument/2006/relationships/slide" Target="/ppt/slides/slide2.xml" Id="R2381089662f04521" /><Relationship Type="http://schemas.openxmlformats.org/officeDocument/2006/relationships/slide" Target="/ppt/slides/slide3.xml" Id="R71292e823362479e" /><Relationship Type="http://schemas.openxmlformats.org/officeDocument/2006/relationships/slide" Target="/ppt/slides/slide4.xml" Id="R8e85bb3b27924940" /><Relationship Type="http://schemas.openxmlformats.org/officeDocument/2006/relationships/slide" Target="/ppt/slides/slide5.xml" Id="Rb9c0d8d28ebe48d5" /><Relationship Type="http://schemas.openxmlformats.org/officeDocument/2006/relationships/slide" Target="/ppt/slides/slide6.xml" Id="Rcc87e99aec374aca" /><Relationship Type="http://schemas.openxmlformats.org/officeDocument/2006/relationships/slide" Target="/ppt/slides/slide7.xml" Id="R9830ae6b3238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d2402d02b4a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77b72702a49d7" /><Relationship Type="http://schemas.openxmlformats.org/officeDocument/2006/relationships/theme" Target="/ppt/slideMasters/theme/theme1.xml" Id="Rc42e819f841643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d77b72702a49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4f5f3ba5c49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027b4ec714e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bde96a9c144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49f385e7d47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560e875af40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d84ba7b3f41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f0da290644a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SUNNMØRE HUNDESENTER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SUNNMØRE HUNDESENTER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SUNNMØRE HUNDESENTER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SUNNMØRE HUNDESENTER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SUNNMØRE HUNDESENTER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SUNNMØRE HUNDESENTER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SUNNMØRE HUNDESENTER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STRÅMYR KARINA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STRÅMYR NILS EDMUND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SUNNMØRE HUNDESENTER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911 828 049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SUNNMØRE HUNDESENTER AS</a:t>
            </a:r>
          </a:p>
        </p:txBody>
      </p:sp>
    </p:spTree>
  </p:cSld>
  <p:clrMapOvr>
    <a:masterClrMapping xmlns:a="http://schemas.openxmlformats.org/drawingml/2006/main"/>
  </p:clrMapOvr>
</p:sld>
</file>