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9dd520e65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65cced1c24f50"/>
  </p:sldMasterIdLst>
  <p:sldIdLst>
    <p:sldId xmlns:r="http://schemas.openxmlformats.org/officeDocument/2006/relationships" id="256" r:id="R47f4a5b5f95a4245"/>
    <p:sldId xmlns:r="http://schemas.openxmlformats.org/officeDocument/2006/relationships" id="257" r:id="R620cdee55be34e1d"/>
    <p:sldId xmlns:r="http://schemas.openxmlformats.org/officeDocument/2006/relationships" id="258" r:id="Re4038ce6de2748a1"/>
    <p:sldId xmlns:r="http://schemas.openxmlformats.org/officeDocument/2006/relationships" id="259" r:id="R4a457247f54240eb"/>
    <p:sldId xmlns:r="http://schemas.openxmlformats.org/officeDocument/2006/relationships" id="260" r:id="Rf19022f5448c475c"/>
    <p:sldId xmlns:r="http://schemas.openxmlformats.org/officeDocument/2006/relationships" id="261" r:id="R38506b792e81405f"/>
    <p:sldId xmlns:r="http://schemas.openxmlformats.org/officeDocument/2006/relationships" id="262" r:id="R562dd0d70430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65cced1c24f50" /><Relationship Type="http://schemas.openxmlformats.org/officeDocument/2006/relationships/slide" Target="/ppt/slides/slide1.xml" Id="R47f4a5b5f95a4245" /><Relationship Type="http://schemas.openxmlformats.org/officeDocument/2006/relationships/slide" Target="/ppt/slides/slide2.xml" Id="R620cdee55be34e1d" /><Relationship Type="http://schemas.openxmlformats.org/officeDocument/2006/relationships/slide" Target="/ppt/slides/slide3.xml" Id="Re4038ce6de2748a1" /><Relationship Type="http://schemas.openxmlformats.org/officeDocument/2006/relationships/slide" Target="/ppt/slides/slide4.xml" Id="R4a457247f54240eb" /><Relationship Type="http://schemas.openxmlformats.org/officeDocument/2006/relationships/slide" Target="/ppt/slides/slide5.xml" Id="Rf19022f5448c475c" /><Relationship Type="http://schemas.openxmlformats.org/officeDocument/2006/relationships/slide" Target="/ppt/slides/slide6.xml" Id="R38506b792e81405f" /><Relationship Type="http://schemas.openxmlformats.org/officeDocument/2006/relationships/slide" Target="/ppt/slides/slide7.xml" Id="R562dd0d70430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a99e6e2e0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7eb9832364c1a" /><Relationship Type="http://schemas.openxmlformats.org/officeDocument/2006/relationships/theme" Target="/ppt/slideMasters/theme/theme1.xml" Id="Rad16b642aaeb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f7eb983236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ddf017c7043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3518edca645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6cf202a0d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709fc4e52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50b4ce6b04b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1a63185b54f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6e262ee3a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31 155 742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41 278 598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134 555 322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