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baa753434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8682b1cd04d0c"/>
  </p:sldMasterIdLst>
  <p:sldIdLst>
    <p:sldId xmlns:r="http://schemas.openxmlformats.org/officeDocument/2006/relationships" id="256" r:id="R12a8c7fb81a5478f"/>
    <p:sldId xmlns:r="http://schemas.openxmlformats.org/officeDocument/2006/relationships" id="257" r:id="R46b103554bbc4fa0"/>
    <p:sldId xmlns:r="http://schemas.openxmlformats.org/officeDocument/2006/relationships" id="258" r:id="Rd9d10642a70749f1"/>
    <p:sldId xmlns:r="http://schemas.openxmlformats.org/officeDocument/2006/relationships" id="259" r:id="Re1eb81edaa404937"/>
    <p:sldId xmlns:r="http://schemas.openxmlformats.org/officeDocument/2006/relationships" id="260" r:id="R8f0a06b3a5d9496a"/>
    <p:sldId xmlns:r="http://schemas.openxmlformats.org/officeDocument/2006/relationships" id="261" r:id="Rd968fd2706244611"/>
    <p:sldId xmlns:r="http://schemas.openxmlformats.org/officeDocument/2006/relationships" id="262" r:id="Ra5a2c4e559b4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8682b1cd04d0c" /><Relationship Type="http://schemas.openxmlformats.org/officeDocument/2006/relationships/slide" Target="/ppt/slides/slide1.xml" Id="R12a8c7fb81a5478f" /><Relationship Type="http://schemas.openxmlformats.org/officeDocument/2006/relationships/slide" Target="/ppt/slides/slide2.xml" Id="R46b103554bbc4fa0" /><Relationship Type="http://schemas.openxmlformats.org/officeDocument/2006/relationships/slide" Target="/ppt/slides/slide3.xml" Id="Rd9d10642a70749f1" /><Relationship Type="http://schemas.openxmlformats.org/officeDocument/2006/relationships/slide" Target="/ppt/slides/slide4.xml" Id="Re1eb81edaa404937" /><Relationship Type="http://schemas.openxmlformats.org/officeDocument/2006/relationships/slide" Target="/ppt/slides/slide5.xml" Id="R8f0a06b3a5d9496a" /><Relationship Type="http://schemas.openxmlformats.org/officeDocument/2006/relationships/slide" Target="/ppt/slides/slide6.xml" Id="Rd968fd2706244611" /><Relationship Type="http://schemas.openxmlformats.org/officeDocument/2006/relationships/slide" Target="/ppt/slides/slide7.xml" Id="Ra5a2c4e559b4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780175f97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52022ecd94da9" /><Relationship Type="http://schemas.openxmlformats.org/officeDocument/2006/relationships/theme" Target="/ppt/slideMasters/theme/theme1.xml" Id="R9222e008e34b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52022ecd9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3c29f2b7e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71b9f83840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4c437ee044c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1952fc92243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7d75d4eee4d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7865eedf2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854326c1b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CHANGE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CHANGE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2 605 965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PETTER BÅRDSEN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Bårdsen, Nygårdsveien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911 863 049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CHANGE AS</a:t>
            </a:r>
          </a:p>
        </p:txBody>
      </p:sp>
    </p:spTree>
  </p:cSld>
  <p:clrMapOvr>
    <a:masterClrMapping xmlns:a="http://schemas.openxmlformats.org/drawingml/2006/main"/>
  </p:clrMapOvr>
</p:sld>
</file>