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f60adbc0fe48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7c2ca1cd504eed"/>
  </p:sldMasterIdLst>
  <p:sldIdLst>
    <p:sldId xmlns:r="http://schemas.openxmlformats.org/officeDocument/2006/relationships" id="256" r:id="R703b2363d0134bd9"/>
    <p:sldId xmlns:r="http://schemas.openxmlformats.org/officeDocument/2006/relationships" id="257" r:id="Rdd45b226708a48d1"/>
    <p:sldId xmlns:r="http://schemas.openxmlformats.org/officeDocument/2006/relationships" id="258" r:id="R6cf706561d6c483d"/>
    <p:sldId xmlns:r="http://schemas.openxmlformats.org/officeDocument/2006/relationships" id="259" r:id="R513e99349e444c45"/>
    <p:sldId xmlns:r="http://schemas.openxmlformats.org/officeDocument/2006/relationships" id="260" r:id="R1c8e227efa9546a7"/>
    <p:sldId xmlns:r="http://schemas.openxmlformats.org/officeDocument/2006/relationships" id="261" r:id="Rbfe63e1c95404e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7c2ca1cd504eed" /><Relationship Type="http://schemas.openxmlformats.org/officeDocument/2006/relationships/slide" Target="/ppt/slides/slide1.xml" Id="R703b2363d0134bd9" /><Relationship Type="http://schemas.openxmlformats.org/officeDocument/2006/relationships/slide" Target="/ppt/slides/slide2.xml" Id="Rdd45b226708a48d1" /><Relationship Type="http://schemas.openxmlformats.org/officeDocument/2006/relationships/slide" Target="/ppt/slides/slide3.xml" Id="R6cf706561d6c483d" /><Relationship Type="http://schemas.openxmlformats.org/officeDocument/2006/relationships/slide" Target="/ppt/slides/slide4.xml" Id="R513e99349e444c45" /><Relationship Type="http://schemas.openxmlformats.org/officeDocument/2006/relationships/slide" Target="/ppt/slides/slide5.xml" Id="R1c8e227efa9546a7" /><Relationship Type="http://schemas.openxmlformats.org/officeDocument/2006/relationships/slide" Target="/ppt/slides/slide6.xml" Id="Rbfe63e1c95404e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d7bdb1cfd445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3b730e2e34b90" /><Relationship Type="http://schemas.openxmlformats.org/officeDocument/2006/relationships/theme" Target="/ppt/slideMasters/theme/theme1.xml" Id="R3e7aaa7eba6342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43b730e2e34b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748f6d70a42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d5b19b7de4b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791397b2d45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61aad34be43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fefed9ecc47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1b906611c4c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DEGERSTRØMS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Dr. Wessels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9900 Kirkenes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911 879 999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DEGERSTRØMS REVISJON AS</a:t>
            </a:r>
          </a:p>
        </p:txBody>
      </p:sp>
    </p:spTree>
  </p:cSld>
  <p:clrMapOvr>
    <a:masterClrMapping xmlns:a="http://schemas.openxmlformats.org/drawingml/2006/main"/>
  </p:clrMapOvr>
</p:sld>
</file>