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04fd313e0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3a9fca9bf4c4f"/>
  </p:sldMasterIdLst>
  <p:sldIdLst>
    <p:sldId xmlns:r="http://schemas.openxmlformats.org/officeDocument/2006/relationships" id="256" r:id="Rc135d1e900444960"/>
    <p:sldId xmlns:r="http://schemas.openxmlformats.org/officeDocument/2006/relationships" id="257" r:id="R7cf6c12a25954c36"/>
    <p:sldId xmlns:r="http://schemas.openxmlformats.org/officeDocument/2006/relationships" id="258" r:id="R6696cfb8c8124e6c"/>
    <p:sldId xmlns:r="http://schemas.openxmlformats.org/officeDocument/2006/relationships" id="259" r:id="R8955751f9f264a6a"/>
    <p:sldId xmlns:r="http://schemas.openxmlformats.org/officeDocument/2006/relationships" id="260" r:id="R0e504d611ffc4955"/>
    <p:sldId xmlns:r="http://schemas.openxmlformats.org/officeDocument/2006/relationships" id="261" r:id="Rbc1966c9f0e1455b"/>
    <p:sldId xmlns:r="http://schemas.openxmlformats.org/officeDocument/2006/relationships" id="262" r:id="R278fa879a799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3a9fca9bf4c4f" /><Relationship Type="http://schemas.openxmlformats.org/officeDocument/2006/relationships/slide" Target="/ppt/slides/slide1.xml" Id="Rc135d1e900444960" /><Relationship Type="http://schemas.openxmlformats.org/officeDocument/2006/relationships/slide" Target="/ppt/slides/slide2.xml" Id="R7cf6c12a25954c36" /><Relationship Type="http://schemas.openxmlformats.org/officeDocument/2006/relationships/slide" Target="/ppt/slides/slide3.xml" Id="R6696cfb8c8124e6c" /><Relationship Type="http://schemas.openxmlformats.org/officeDocument/2006/relationships/slide" Target="/ppt/slides/slide4.xml" Id="R8955751f9f264a6a" /><Relationship Type="http://schemas.openxmlformats.org/officeDocument/2006/relationships/slide" Target="/ppt/slides/slide5.xml" Id="R0e504d611ffc4955" /><Relationship Type="http://schemas.openxmlformats.org/officeDocument/2006/relationships/slide" Target="/ppt/slides/slide6.xml" Id="Rbc1966c9f0e1455b" /><Relationship Type="http://schemas.openxmlformats.org/officeDocument/2006/relationships/slide" Target="/ppt/slides/slide7.xml" Id="R278fa879a799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b8c5ee307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3d0f483d74c99" /><Relationship Type="http://schemas.openxmlformats.org/officeDocument/2006/relationships/theme" Target="/ppt/slideMasters/theme/theme1.xml" Id="Reac11c684bdf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3d0f483d7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e376821d4f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27e865e14a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224b77c9e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32b5161ad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19d5e77a3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e4506d894a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ef00669ab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