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6588b4dc9c4d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ca67a64c41466b"/>
  </p:sldMasterIdLst>
  <p:sldIdLst>
    <p:sldId xmlns:r="http://schemas.openxmlformats.org/officeDocument/2006/relationships" id="256" r:id="Rd0a9613e078e4935"/>
    <p:sldId xmlns:r="http://schemas.openxmlformats.org/officeDocument/2006/relationships" id="257" r:id="Rfb185d75bd4f4247"/>
    <p:sldId xmlns:r="http://schemas.openxmlformats.org/officeDocument/2006/relationships" id="258" r:id="Rba85f02deedc4645"/>
    <p:sldId xmlns:r="http://schemas.openxmlformats.org/officeDocument/2006/relationships" id="259" r:id="Raf5e736a37dc4f00"/>
    <p:sldId xmlns:r="http://schemas.openxmlformats.org/officeDocument/2006/relationships" id="260" r:id="Ra9e801ffa02540a8"/>
    <p:sldId xmlns:r="http://schemas.openxmlformats.org/officeDocument/2006/relationships" id="261" r:id="R95409355a5a34579"/>
    <p:sldId xmlns:r="http://schemas.openxmlformats.org/officeDocument/2006/relationships" id="262" r:id="R7983152bf3a241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ca67a64c41466b" /><Relationship Type="http://schemas.openxmlformats.org/officeDocument/2006/relationships/slide" Target="/ppt/slides/slide1.xml" Id="Rd0a9613e078e4935" /><Relationship Type="http://schemas.openxmlformats.org/officeDocument/2006/relationships/slide" Target="/ppt/slides/slide2.xml" Id="Rfb185d75bd4f4247" /><Relationship Type="http://schemas.openxmlformats.org/officeDocument/2006/relationships/slide" Target="/ppt/slides/slide3.xml" Id="Rba85f02deedc4645" /><Relationship Type="http://schemas.openxmlformats.org/officeDocument/2006/relationships/slide" Target="/ppt/slides/slide4.xml" Id="Raf5e736a37dc4f00" /><Relationship Type="http://schemas.openxmlformats.org/officeDocument/2006/relationships/slide" Target="/ppt/slides/slide5.xml" Id="Ra9e801ffa02540a8" /><Relationship Type="http://schemas.openxmlformats.org/officeDocument/2006/relationships/slide" Target="/ppt/slides/slide6.xml" Id="R95409355a5a34579" /><Relationship Type="http://schemas.openxmlformats.org/officeDocument/2006/relationships/slide" Target="/ppt/slides/slide7.xml" Id="R7983152bf3a241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35cece7bc944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64dc78d2e4073" /><Relationship Type="http://schemas.openxmlformats.org/officeDocument/2006/relationships/theme" Target="/ppt/slideMasters/theme/theme1.xml" Id="R1e2d0be294b14d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c64dc78d2e40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31663c61b48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dbf7af1ac40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a180311de4f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f60f9b73d41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27b94cc094b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78c623c9149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9f4b4f62b48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ARCTIC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13 280 724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−1 322 465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16 478 004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17 726 512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SECURITIES AS  –  77,7 %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THORNEGATA AS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BG CAPITAL AS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SOLMAR INVEST AS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RF CAPITAL AS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CAWA INVEST AS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911 881 438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CAPITAL AS</a:t>
            </a:r>
          </a:p>
        </p:txBody>
      </p:sp>
    </p:spTree>
  </p:cSld>
  <p:clrMapOvr>
    <a:masterClrMapping xmlns:a="http://schemas.openxmlformats.org/drawingml/2006/main"/>
  </p:clrMapOvr>
</p:sld>
</file>