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0de4f91b9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8cdc51b7f4613"/>
  </p:sldMasterIdLst>
  <p:sldIdLst>
    <p:sldId xmlns:r="http://schemas.openxmlformats.org/officeDocument/2006/relationships" id="256" r:id="R612b8d9a2e744aaa"/>
    <p:sldId xmlns:r="http://schemas.openxmlformats.org/officeDocument/2006/relationships" id="257" r:id="R4487bee1da964251"/>
    <p:sldId xmlns:r="http://schemas.openxmlformats.org/officeDocument/2006/relationships" id="258" r:id="Rbcc87f59d2a94b7d"/>
    <p:sldId xmlns:r="http://schemas.openxmlformats.org/officeDocument/2006/relationships" id="259" r:id="R44901734f5fb4234"/>
    <p:sldId xmlns:r="http://schemas.openxmlformats.org/officeDocument/2006/relationships" id="260" r:id="R30b81ed44b0d47b6"/>
    <p:sldId xmlns:r="http://schemas.openxmlformats.org/officeDocument/2006/relationships" id="261" r:id="R0bc57a0d4db24e39"/>
    <p:sldId xmlns:r="http://schemas.openxmlformats.org/officeDocument/2006/relationships" id="262" r:id="R7141b3e3cfc8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8cdc51b7f4613" /><Relationship Type="http://schemas.openxmlformats.org/officeDocument/2006/relationships/slide" Target="/ppt/slides/slide1.xml" Id="R612b8d9a2e744aaa" /><Relationship Type="http://schemas.openxmlformats.org/officeDocument/2006/relationships/slide" Target="/ppt/slides/slide2.xml" Id="R4487bee1da964251" /><Relationship Type="http://schemas.openxmlformats.org/officeDocument/2006/relationships/slide" Target="/ppt/slides/slide3.xml" Id="Rbcc87f59d2a94b7d" /><Relationship Type="http://schemas.openxmlformats.org/officeDocument/2006/relationships/slide" Target="/ppt/slides/slide4.xml" Id="R44901734f5fb4234" /><Relationship Type="http://schemas.openxmlformats.org/officeDocument/2006/relationships/slide" Target="/ppt/slides/slide5.xml" Id="R30b81ed44b0d47b6" /><Relationship Type="http://schemas.openxmlformats.org/officeDocument/2006/relationships/slide" Target="/ppt/slides/slide6.xml" Id="R0bc57a0d4db24e39" /><Relationship Type="http://schemas.openxmlformats.org/officeDocument/2006/relationships/slide" Target="/ppt/slides/slide7.xml" Id="R7141b3e3cfc8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9202759ca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c534ab324db3" /><Relationship Type="http://schemas.openxmlformats.org/officeDocument/2006/relationships/theme" Target="/ppt/slideMasters/theme/theme1.xml" Id="Rf235426fe210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dc534ab32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90e59d84a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c6ff50b89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7f51e437a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fd161b834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9183d0a7e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5785937f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54b272faf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BYGDØY 65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BYGDØY 65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65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BYGDØY 65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BYGDØY 65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BYGDØY 65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BYGDØY 65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LENTUS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BYGDØY 65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amo@lentusgruppen.no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911 882 302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BYGDØY 65 AS</a:t>
            </a:r>
          </a:p>
        </p:txBody>
      </p:sp>
    </p:spTree>
  </p:cSld>
  <p:clrMapOvr>
    <a:masterClrMapping xmlns:a="http://schemas.openxmlformats.org/drawingml/2006/main"/>
  </p:clrMapOvr>
</p:sld>
</file>