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83b529f025f437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ab3c1dc20264104"/>
  </p:sldMasterIdLst>
  <p:sldIdLst>
    <p:sldId xmlns:r="http://schemas.openxmlformats.org/officeDocument/2006/relationships" id="256" r:id="Ra71c55596ff24dcd"/>
    <p:sldId xmlns:r="http://schemas.openxmlformats.org/officeDocument/2006/relationships" id="257" r:id="R1fc98fe731904b99"/>
    <p:sldId xmlns:r="http://schemas.openxmlformats.org/officeDocument/2006/relationships" id="258" r:id="Ra84ebbdc31944430"/>
    <p:sldId xmlns:r="http://schemas.openxmlformats.org/officeDocument/2006/relationships" id="259" r:id="R1555d21d8e2f40e6"/>
    <p:sldId xmlns:r="http://schemas.openxmlformats.org/officeDocument/2006/relationships" id="260" r:id="R341c3f30400443c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ab3c1dc20264104" /><Relationship Type="http://schemas.openxmlformats.org/officeDocument/2006/relationships/slide" Target="/ppt/slides/slide1.xml" Id="Ra71c55596ff24dcd" /><Relationship Type="http://schemas.openxmlformats.org/officeDocument/2006/relationships/slide" Target="/ppt/slides/slide2.xml" Id="R1fc98fe731904b99" /><Relationship Type="http://schemas.openxmlformats.org/officeDocument/2006/relationships/slide" Target="/ppt/slides/slide3.xml" Id="Ra84ebbdc31944430" /><Relationship Type="http://schemas.openxmlformats.org/officeDocument/2006/relationships/slide" Target="/ppt/slides/slide4.xml" Id="R1555d21d8e2f40e6" /><Relationship Type="http://schemas.openxmlformats.org/officeDocument/2006/relationships/slide" Target="/ppt/slides/slide5.xml" Id="R341c3f30400443c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f2d679045e0485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a2aaae766f4410" /><Relationship Type="http://schemas.openxmlformats.org/officeDocument/2006/relationships/theme" Target="/ppt/slideMasters/theme/theme1.xml" Id="Rd76602c44ad2437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ca2aaae766f441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9fc686a0e44de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dde57d3bf44f6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15a422c36849a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0e35a22f5844f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bdbe6f019c443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SKORPEN GRENDAHUSLAG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SKORPEN GRENDAHUSLAG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SKORPEN GRENDAHUSLAG ble etablert [år] og holder til i Onarheim.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SKORPEN GRENDAHUSLAG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SKORPEN GRENDAHUSLAG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SKORPEN GRENDAHUSLAG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Skorpo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5694 Onarheim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911 887 983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SKORPEN GRENDAHUSLAG</a:t>
            </a:r>
          </a:p>
        </p:txBody>
      </p:sp>
    </p:spTree>
  </p:cSld>
  <p:clrMapOvr>
    <a:masterClrMapping xmlns:a="http://schemas.openxmlformats.org/drawingml/2006/main"/>
  </p:clrMapOvr>
</p:sld>
</file>