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18afdbf8eb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51198da7e040ef"/>
  </p:sldMasterIdLst>
  <p:sldIdLst>
    <p:sldId xmlns:r="http://schemas.openxmlformats.org/officeDocument/2006/relationships" id="256" r:id="Rba10f57fa4074b56"/>
    <p:sldId xmlns:r="http://schemas.openxmlformats.org/officeDocument/2006/relationships" id="257" r:id="R54f99eaa60864643"/>
    <p:sldId xmlns:r="http://schemas.openxmlformats.org/officeDocument/2006/relationships" id="258" r:id="R153aab0ada304625"/>
    <p:sldId xmlns:r="http://schemas.openxmlformats.org/officeDocument/2006/relationships" id="259" r:id="R10a6922ba4cd4a4c"/>
    <p:sldId xmlns:r="http://schemas.openxmlformats.org/officeDocument/2006/relationships" id="260" r:id="R0d175cb3814844c6"/>
    <p:sldId xmlns:r="http://schemas.openxmlformats.org/officeDocument/2006/relationships" id="261" r:id="R850733990f8d4b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1198da7e040ef" /><Relationship Type="http://schemas.openxmlformats.org/officeDocument/2006/relationships/slide" Target="/ppt/slides/slide1.xml" Id="Rba10f57fa4074b56" /><Relationship Type="http://schemas.openxmlformats.org/officeDocument/2006/relationships/slide" Target="/ppt/slides/slide2.xml" Id="R54f99eaa60864643" /><Relationship Type="http://schemas.openxmlformats.org/officeDocument/2006/relationships/slide" Target="/ppt/slides/slide3.xml" Id="R153aab0ada304625" /><Relationship Type="http://schemas.openxmlformats.org/officeDocument/2006/relationships/slide" Target="/ppt/slides/slide4.xml" Id="R10a6922ba4cd4a4c" /><Relationship Type="http://schemas.openxmlformats.org/officeDocument/2006/relationships/slide" Target="/ppt/slides/slide5.xml" Id="R0d175cb3814844c6" /><Relationship Type="http://schemas.openxmlformats.org/officeDocument/2006/relationships/slide" Target="/ppt/slides/slide6.xml" Id="R850733990f8d4b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93645b76945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6697b721d4694" /><Relationship Type="http://schemas.openxmlformats.org/officeDocument/2006/relationships/theme" Target="/ppt/slideMasters/theme/theme1.xml" Id="R96bcfaf2956a4a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6697b721d46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ae6a6379e4b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70b146812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8299dcb0b40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e69a8c8af40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4fbf5f84b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1f128165b47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ORGWEB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ORGWEB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ORGWEB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ORGWEB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ORGWEB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ORGWEB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ALVERN HOLDING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 SILJE ANETT LAMEY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ORGWEB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911 893 339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ORGWEB AS</a:t>
            </a:r>
          </a:p>
        </p:txBody>
      </p:sp>
    </p:spTree>
  </p:cSld>
  <p:clrMapOvr>
    <a:masterClrMapping xmlns:a="http://schemas.openxmlformats.org/drawingml/2006/main"/>
  </p:clrMapOvr>
</p:sld>
</file>