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1f157c407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89b12638b4733"/>
  </p:sldMasterIdLst>
  <p:sldIdLst>
    <p:sldId xmlns:r="http://schemas.openxmlformats.org/officeDocument/2006/relationships" id="256" r:id="Rb9128dc1da1041a9"/>
    <p:sldId xmlns:r="http://schemas.openxmlformats.org/officeDocument/2006/relationships" id="257" r:id="R64949547d121448b"/>
    <p:sldId xmlns:r="http://schemas.openxmlformats.org/officeDocument/2006/relationships" id="258" r:id="R512085d448a14b30"/>
    <p:sldId xmlns:r="http://schemas.openxmlformats.org/officeDocument/2006/relationships" id="259" r:id="R6ee396d9a9fc4324"/>
    <p:sldId xmlns:r="http://schemas.openxmlformats.org/officeDocument/2006/relationships" id="260" r:id="R7f5b7ab8dff5431c"/>
    <p:sldId xmlns:r="http://schemas.openxmlformats.org/officeDocument/2006/relationships" id="261" r:id="Rbf11c3e567644bc4"/>
    <p:sldId xmlns:r="http://schemas.openxmlformats.org/officeDocument/2006/relationships" id="262" r:id="R07439c335a42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89b12638b4733" /><Relationship Type="http://schemas.openxmlformats.org/officeDocument/2006/relationships/slide" Target="/ppt/slides/slide1.xml" Id="Rb9128dc1da1041a9" /><Relationship Type="http://schemas.openxmlformats.org/officeDocument/2006/relationships/slide" Target="/ppt/slides/slide2.xml" Id="R64949547d121448b" /><Relationship Type="http://schemas.openxmlformats.org/officeDocument/2006/relationships/slide" Target="/ppt/slides/slide3.xml" Id="R512085d448a14b30" /><Relationship Type="http://schemas.openxmlformats.org/officeDocument/2006/relationships/slide" Target="/ppt/slides/slide4.xml" Id="R6ee396d9a9fc4324" /><Relationship Type="http://schemas.openxmlformats.org/officeDocument/2006/relationships/slide" Target="/ppt/slides/slide5.xml" Id="R7f5b7ab8dff5431c" /><Relationship Type="http://schemas.openxmlformats.org/officeDocument/2006/relationships/slide" Target="/ppt/slides/slide6.xml" Id="Rbf11c3e567644bc4" /><Relationship Type="http://schemas.openxmlformats.org/officeDocument/2006/relationships/slide" Target="/ppt/slides/slide7.xml" Id="R07439c335a42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314fbd04a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0140793014311" /><Relationship Type="http://schemas.openxmlformats.org/officeDocument/2006/relationships/theme" Target="/ppt/slideMasters/theme/theme1.xml" Id="R9dae0ed8b3b5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01407930143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fc424737a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e9243869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74351faa6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fd0404d23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34dfcde17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c000bbbc4c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c1e50e292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SILEO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3 857 617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3 858 409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911 903 105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SILEO HOLDING AS</a:t>
            </a:r>
          </a:p>
        </p:txBody>
      </p:sp>
    </p:spTree>
  </p:cSld>
  <p:clrMapOvr>
    <a:masterClrMapping xmlns:a="http://schemas.openxmlformats.org/drawingml/2006/main"/>
  </p:clrMapOvr>
</p:sld>
</file>