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320263b76947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c50361458c47f4"/>
  </p:sldMasterIdLst>
  <p:sldIdLst>
    <p:sldId xmlns:r="http://schemas.openxmlformats.org/officeDocument/2006/relationships" id="256" r:id="R6e4815da19fa43d4"/>
    <p:sldId xmlns:r="http://schemas.openxmlformats.org/officeDocument/2006/relationships" id="257" r:id="Rd6f196e33a5d4858"/>
    <p:sldId xmlns:r="http://schemas.openxmlformats.org/officeDocument/2006/relationships" id="258" r:id="R290f2df999954bd6"/>
    <p:sldId xmlns:r="http://schemas.openxmlformats.org/officeDocument/2006/relationships" id="259" r:id="Raf53fdf72f0e4c71"/>
    <p:sldId xmlns:r="http://schemas.openxmlformats.org/officeDocument/2006/relationships" id="260" r:id="R23f519cbabb04d38"/>
    <p:sldId xmlns:r="http://schemas.openxmlformats.org/officeDocument/2006/relationships" id="261" r:id="R71a09e689c22429f"/>
    <p:sldId xmlns:r="http://schemas.openxmlformats.org/officeDocument/2006/relationships" id="262" r:id="Rc7d835ae1b4d4e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50361458c47f4" /><Relationship Type="http://schemas.openxmlformats.org/officeDocument/2006/relationships/slide" Target="/ppt/slides/slide1.xml" Id="R6e4815da19fa43d4" /><Relationship Type="http://schemas.openxmlformats.org/officeDocument/2006/relationships/slide" Target="/ppt/slides/slide2.xml" Id="Rd6f196e33a5d4858" /><Relationship Type="http://schemas.openxmlformats.org/officeDocument/2006/relationships/slide" Target="/ppt/slides/slide3.xml" Id="R290f2df999954bd6" /><Relationship Type="http://schemas.openxmlformats.org/officeDocument/2006/relationships/slide" Target="/ppt/slides/slide4.xml" Id="Raf53fdf72f0e4c71" /><Relationship Type="http://schemas.openxmlformats.org/officeDocument/2006/relationships/slide" Target="/ppt/slides/slide5.xml" Id="R23f519cbabb04d38" /><Relationship Type="http://schemas.openxmlformats.org/officeDocument/2006/relationships/slide" Target="/ppt/slides/slide6.xml" Id="R71a09e689c22429f" /><Relationship Type="http://schemas.openxmlformats.org/officeDocument/2006/relationships/slide" Target="/ppt/slides/slide7.xml" Id="Rc7d835ae1b4d4e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6124e9dce40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3de6a152a488f" /><Relationship Type="http://schemas.openxmlformats.org/officeDocument/2006/relationships/theme" Target="/ppt/slideMasters/theme/theme1.xml" Id="R0d483f64c18b41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03de6a152a48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b9d7e4c1a4e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36d0306b64b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95e3b77eb43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0acb3e59a4b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e55ccdc3741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95142085644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521b355e04b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GAARDER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GAARDER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50 021 345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46 930 758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44 242 225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168 518 882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254 301 321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GAARDER HOLDING AS  –  93,8 %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GAARDER ALMELAND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CHRISTIAN GAARDER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GAARDER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13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911 906 449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