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0d21eaf5640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8422ee63d488f"/>
  </p:sldMasterIdLst>
  <p:sldIdLst>
    <p:sldId xmlns:r="http://schemas.openxmlformats.org/officeDocument/2006/relationships" id="256" r:id="R2c5e71abe8ac4301"/>
    <p:sldId xmlns:r="http://schemas.openxmlformats.org/officeDocument/2006/relationships" id="257" r:id="R74af5f87b9204190"/>
    <p:sldId xmlns:r="http://schemas.openxmlformats.org/officeDocument/2006/relationships" id="258" r:id="R450f3a3600cb4b7f"/>
    <p:sldId xmlns:r="http://schemas.openxmlformats.org/officeDocument/2006/relationships" id="259" r:id="R88e86eb160a541e9"/>
    <p:sldId xmlns:r="http://schemas.openxmlformats.org/officeDocument/2006/relationships" id="260" r:id="Rc79089c9c2494eda"/>
    <p:sldId xmlns:r="http://schemas.openxmlformats.org/officeDocument/2006/relationships" id="261" r:id="Rb73d01dac6a348dc"/>
    <p:sldId xmlns:r="http://schemas.openxmlformats.org/officeDocument/2006/relationships" id="262" r:id="R163f0b9c3cb74c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8422ee63d488f" /><Relationship Type="http://schemas.openxmlformats.org/officeDocument/2006/relationships/slide" Target="/ppt/slides/slide1.xml" Id="R2c5e71abe8ac4301" /><Relationship Type="http://schemas.openxmlformats.org/officeDocument/2006/relationships/slide" Target="/ppt/slides/slide2.xml" Id="R74af5f87b9204190" /><Relationship Type="http://schemas.openxmlformats.org/officeDocument/2006/relationships/slide" Target="/ppt/slides/slide3.xml" Id="R450f3a3600cb4b7f" /><Relationship Type="http://schemas.openxmlformats.org/officeDocument/2006/relationships/slide" Target="/ppt/slides/slide4.xml" Id="R88e86eb160a541e9" /><Relationship Type="http://schemas.openxmlformats.org/officeDocument/2006/relationships/slide" Target="/ppt/slides/slide5.xml" Id="Rc79089c9c2494eda" /><Relationship Type="http://schemas.openxmlformats.org/officeDocument/2006/relationships/slide" Target="/ppt/slides/slide6.xml" Id="Rb73d01dac6a348dc" /><Relationship Type="http://schemas.openxmlformats.org/officeDocument/2006/relationships/slide" Target="/ppt/slides/slide7.xml" Id="R163f0b9c3cb74c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adbd42659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cdb2586e744f3" /><Relationship Type="http://schemas.openxmlformats.org/officeDocument/2006/relationships/theme" Target="/ppt/slideMasters/theme/theme1.xml" Id="Rcae6323c7036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cdb2586e744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a07cf9a52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95949c5bc45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1e34ebd9b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b2b5c0fc2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114c3634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83852d80342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77e3ec400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PALAIMOS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PALAIMOS INVEST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−243 222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642 018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Storevarden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PALAIMOS INVEST AS</a:t>
            </a:r>
          </a:p>
        </p:txBody>
      </p:sp>
    </p:spTree>
  </p:cSld>
  <p:clrMapOvr>
    <a:masterClrMapping xmlns:a="http://schemas.openxmlformats.org/drawingml/2006/main"/>
  </p:clrMapOvr>
</p:sld>
</file>