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b4b6f9f43b49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13f469c895e4c79"/>
  </p:sldMasterIdLst>
  <p:sldIdLst>
    <p:sldId xmlns:r="http://schemas.openxmlformats.org/officeDocument/2006/relationships" id="256" r:id="R2289e79778804059"/>
    <p:sldId xmlns:r="http://schemas.openxmlformats.org/officeDocument/2006/relationships" id="257" r:id="R369279a6262143b0"/>
    <p:sldId xmlns:r="http://schemas.openxmlformats.org/officeDocument/2006/relationships" id="258" r:id="R2eebb0efafd540b8"/>
    <p:sldId xmlns:r="http://schemas.openxmlformats.org/officeDocument/2006/relationships" id="259" r:id="Rca0bdfb0a4bb4165"/>
    <p:sldId xmlns:r="http://schemas.openxmlformats.org/officeDocument/2006/relationships" id="260" r:id="Rd010fbcaeb9c4e1c"/>
    <p:sldId xmlns:r="http://schemas.openxmlformats.org/officeDocument/2006/relationships" id="261" r:id="Rd63a7296d8de4cb4"/>
    <p:sldId xmlns:r="http://schemas.openxmlformats.org/officeDocument/2006/relationships" id="262" r:id="R11b3ba814d5844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3f469c895e4c79" /><Relationship Type="http://schemas.openxmlformats.org/officeDocument/2006/relationships/slide" Target="/ppt/slides/slide1.xml" Id="R2289e79778804059" /><Relationship Type="http://schemas.openxmlformats.org/officeDocument/2006/relationships/slide" Target="/ppt/slides/slide2.xml" Id="R369279a6262143b0" /><Relationship Type="http://schemas.openxmlformats.org/officeDocument/2006/relationships/slide" Target="/ppt/slides/slide3.xml" Id="R2eebb0efafd540b8" /><Relationship Type="http://schemas.openxmlformats.org/officeDocument/2006/relationships/slide" Target="/ppt/slides/slide4.xml" Id="Rca0bdfb0a4bb4165" /><Relationship Type="http://schemas.openxmlformats.org/officeDocument/2006/relationships/slide" Target="/ppt/slides/slide5.xml" Id="Rd010fbcaeb9c4e1c" /><Relationship Type="http://schemas.openxmlformats.org/officeDocument/2006/relationships/slide" Target="/ppt/slides/slide6.xml" Id="Rd63a7296d8de4cb4" /><Relationship Type="http://schemas.openxmlformats.org/officeDocument/2006/relationships/slide" Target="/ppt/slides/slide7.xml" Id="R11b3ba814d5844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6006d517324c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e8c6c4b0af430f" /><Relationship Type="http://schemas.openxmlformats.org/officeDocument/2006/relationships/theme" Target="/ppt/slideMasters/theme/theme1.xml" Id="R2048c80653534b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e8c6c4b0af43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8cf79c2c0e4f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0abdee36e54e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b595460c84a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220492939c47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799dd50dd14d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3df65d87ea4f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8727f6f87046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GMT HOLDINGS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GMT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GMT HOLDINGS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GMT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GMT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GMT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−86 709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GMT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THORKILDSEN ROLV PETTER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GMT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911 908 271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GMT HOLDINGS AS</a:t>
            </a:r>
          </a:p>
        </p:txBody>
      </p:sp>
    </p:spTree>
  </p:cSld>
  <p:clrMapOvr>
    <a:masterClrMapping xmlns:a="http://schemas.openxmlformats.org/drawingml/2006/main"/>
  </p:clrMapOvr>
</p:sld>
</file>