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2a7bcea2d47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5d0d19d4f4508"/>
  </p:sldMasterIdLst>
  <p:sldIdLst>
    <p:sldId xmlns:r="http://schemas.openxmlformats.org/officeDocument/2006/relationships" id="256" r:id="Ra0b495f571604c4e"/>
    <p:sldId xmlns:r="http://schemas.openxmlformats.org/officeDocument/2006/relationships" id="257" r:id="R0110adcbc9454d9f"/>
    <p:sldId xmlns:r="http://schemas.openxmlformats.org/officeDocument/2006/relationships" id="258" r:id="R3ccae8cfbd3a4535"/>
    <p:sldId xmlns:r="http://schemas.openxmlformats.org/officeDocument/2006/relationships" id="259" r:id="R0fb4501b65564ac3"/>
    <p:sldId xmlns:r="http://schemas.openxmlformats.org/officeDocument/2006/relationships" id="260" r:id="R7d76585679b741dd"/>
    <p:sldId xmlns:r="http://schemas.openxmlformats.org/officeDocument/2006/relationships" id="261" r:id="R189a7bd029264c37"/>
    <p:sldId xmlns:r="http://schemas.openxmlformats.org/officeDocument/2006/relationships" id="262" r:id="R843fa385aa04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5d0d19d4f4508" /><Relationship Type="http://schemas.openxmlformats.org/officeDocument/2006/relationships/slide" Target="/ppt/slides/slide1.xml" Id="Ra0b495f571604c4e" /><Relationship Type="http://schemas.openxmlformats.org/officeDocument/2006/relationships/slide" Target="/ppt/slides/slide2.xml" Id="R0110adcbc9454d9f" /><Relationship Type="http://schemas.openxmlformats.org/officeDocument/2006/relationships/slide" Target="/ppt/slides/slide3.xml" Id="R3ccae8cfbd3a4535" /><Relationship Type="http://schemas.openxmlformats.org/officeDocument/2006/relationships/slide" Target="/ppt/slides/slide4.xml" Id="R0fb4501b65564ac3" /><Relationship Type="http://schemas.openxmlformats.org/officeDocument/2006/relationships/slide" Target="/ppt/slides/slide5.xml" Id="R7d76585679b741dd" /><Relationship Type="http://schemas.openxmlformats.org/officeDocument/2006/relationships/slide" Target="/ppt/slides/slide6.xml" Id="R189a7bd029264c37" /><Relationship Type="http://schemas.openxmlformats.org/officeDocument/2006/relationships/slide" Target="/ppt/slides/slide7.xml" Id="R843fa385aa04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c5646ca7f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9465a7d714e95" /><Relationship Type="http://schemas.openxmlformats.org/officeDocument/2006/relationships/theme" Target="/ppt/slideMasters/theme/theme1.xml" Id="Rbb9906075831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9465a7d71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6f76d48e3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ad7140872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123de4a11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f7283e2fb4e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4ed08c8d4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ace326dd3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ba7b3b2e4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FINNEIDFJORD TANNKLINIKK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FINNEIDFJORD TANNKLINIKK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FINNEIDFJORD TANNKLINIKK AS ble etablert [år] og holder til i Finneidfjord.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FINNEIDFJORD TANNKLINIKK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FINNEIDFJORD TANNKLINIKK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FINNEIDFJORD TANNKLINIKK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7 100 968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1 670 832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10 146 897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FINNEIDFJORD TANNKLINIKK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FINNEIDFJORD TANNKLINIKK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8642 Finneidfjord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laila_johansen@hotmail.com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911 908 395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FINNEIDFJORD TANNKLINIKK AS</a:t>
            </a:r>
          </a:p>
        </p:txBody>
      </p:sp>
    </p:spTree>
  </p:cSld>
  <p:clrMapOvr>
    <a:masterClrMapping xmlns:a="http://schemas.openxmlformats.org/drawingml/2006/main"/>
  </p:clrMapOvr>
</p:sld>
</file>