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8279f13d0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ba42a4ac249f3"/>
  </p:sldMasterIdLst>
  <p:sldIdLst>
    <p:sldId xmlns:r="http://schemas.openxmlformats.org/officeDocument/2006/relationships" id="256" r:id="R88ef86f8a9ab4500"/>
    <p:sldId xmlns:r="http://schemas.openxmlformats.org/officeDocument/2006/relationships" id="257" r:id="R168cef01966b4381"/>
    <p:sldId xmlns:r="http://schemas.openxmlformats.org/officeDocument/2006/relationships" id="258" r:id="R7313e9c91a534705"/>
    <p:sldId xmlns:r="http://schemas.openxmlformats.org/officeDocument/2006/relationships" id="259" r:id="Rdf26a73124384fb3"/>
    <p:sldId xmlns:r="http://schemas.openxmlformats.org/officeDocument/2006/relationships" id="260" r:id="R63efa0a8da8145d7"/>
    <p:sldId xmlns:r="http://schemas.openxmlformats.org/officeDocument/2006/relationships" id="261" r:id="R5858000e73da4fad"/>
    <p:sldId xmlns:r="http://schemas.openxmlformats.org/officeDocument/2006/relationships" id="262" r:id="R6fe95e98eaa145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ba42a4ac249f3" /><Relationship Type="http://schemas.openxmlformats.org/officeDocument/2006/relationships/slide" Target="/ppt/slides/slide1.xml" Id="R88ef86f8a9ab4500" /><Relationship Type="http://schemas.openxmlformats.org/officeDocument/2006/relationships/slide" Target="/ppt/slides/slide2.xml" Id="R168cef01966b4381" /><Relationship Type="http://schemas.openxmlformats.org/officeDocument/2006/relationships/slide" Target="/ppt/slides/slide3.xml" Id="R7313e9c91a534705" /><Relationship Type="http://schemas.openxmlformats.org/officeDocument/2006/relationships/slide" Target="/ppt/slides/slide4.xml" Id="Rdf26a73124384fb3" /><Relationship Type="http://schemas.openxmlformats.org/officeDocument/2006/relationships/slide" Target="/ppt/slides/slide5.xml" Id="R63efa0a8da8145d7" /><Relationship Type="http://schemas.openxmlformats.org/officeDocument/2006/relationships/slide" Target="/ppt/slides/slide6.xml" Id="R5858000e73da4fad" /><Relationship Type="http://schemas.openxmlformats.org/officeDocument/2006/relationships/slide" Target="/ppt/slides/slide7.xml" Id="R6fe95e98eaa145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9328f63b1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4e30f3ccd4433" /><Relationship Type="http://schemas.openxmlformats.org/officeDocument/2006/relationships/theme" Target="/ppt/slideMasters/theme/theme1.xml" Id="Rb0a60be67962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4e30f3ccd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c15c8d5d4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b8093007243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7e8a7f8f9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630e0cef64c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20d994c04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e0ae893024e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1196b6782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MOLAND 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 TOTAL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33 735 306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36 100 348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R.B.I.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FROSTAMO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Botnhågveien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9308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