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71e817e9ca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ace23c98f42bb"/>
  </p:sldMasterIdLst>
  <p:sldIdLst>
    <p:sldId xmlns:r="http://schemas.openxmlformats.org/officeDocument/2006/relationships" id="256" r:id="Rc7beaa67f1a54dbf"/>
    <p:sldId xmlns:r="http://schemas.openxmlformats.org/officeDocument/2006/relationships" id="257" r:id="R38b861b23e924058"/>
    <p:sldId xmlns:r="http://schemas.openxmlformats.org/officeDocument/2006/relationships" id="258" r:id="Rb8f60107b58b41cc"/>
    <p:sldId xmlns:r="http://schemas.openxmlformats.org/officeDocument/2006/relationships" id="259" r:id="Rbdc5e898c86e4bc6"/>
    <p:sldId xmlns:r="http://schemas.openxmlformats.org/officeDocument/2006/relationships" id="260" r:id="R5d56bb5422054342"/>
    <p:sldId xmlns:r="http://schemas.openxmlformats.org/officeDocument/2006/relationships" id="261" r:id="R0fb7994a4c5742f5"/>
    <p:sldId xmlns:r="http://schemas.openxmlformats.org/officeDocument/2006/relationships" id="262" r:id="Reca0925f9e41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ace23c98f42bb" /><Relationship Type="http://schemas.openxmlformats.org/officeDocument/2006/relationships/slide" Target="/ppt/slides/slide1.xml" Id="Rc7beaa67f1a54dbf" /><Relationship Type="http://schemas.openxmlformats.org/officeDocument/2006/relationships/slide" Target="/ppt/slides/slide2.xml" Id="R38b861b23e924058" /><Relationship Type="http://schemas.openxmlformats.org/officeDocument/2006/relationships/slide" Target="/ppt/slides/slide3.xml" Id="Rb8f60107b58b41cc" /><Relationship Type="http://schemas.openxmlformats.org/officeDocument/2006/relationships/slide" Target="/ppt/slides/slide4.xml" Id="Rbdc5e898c86e4bc6" /><Relationship Type="http://schemas.openxmlformats.org/officeDocument/2006/relationships/slide" Target="/ppt/slides/slide5.xml" Id="R5d56bb5422054342" /><Relationship Type="http://schemas.openxmlformats.org/officeDocument/2006/relationships/slide" Target="/ppt/slides/slide6.xml" Id="R0fb7994a4c5742f5" /><Relationship Type="http://schemas.openxmlformats.org/officeDocument/2006/relationships/slide" Target="/ppt/slides/slide7.xml" Id="Reca0925f9e41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79ccf1d9c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ccde4262f454a" /><Relationship Type="http://schemas.openxmlformats.org/officeDocument/2006/relationships/theme" Target="/ppt/slideMasters/theme/theme1.xml" Id="R5e55ae4e3435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ccde4262f45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5992b022f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eeedeaa6e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d70b03e8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81979d223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05ea7235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dd049c3704e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85b4fd66a4d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JINGLE JANGLE MORNING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JINGLE JANGLE MORNING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398 445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457 123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HENRIK FOLKE OSSUM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ØSTREM OSSUM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tambourine@jinglejanglemorning.no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911 919 613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JINGLE JANGLE MORNING AS</a:t>
            </a:r>
          </a:p>
        </p:txBody>
      </p:sp>
    </p:spTree>
  </p:cSld>
  <p:clrMapOvr>
    <a:masterClrMapping xmlns:a="http://schemas.openxmlformats.org/drawingml/2006/main"/>
  </p:clrMapOvr>
</p:sld>
</file>