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2f237905df947b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b0be01c92c54dad"/>
  </p:sldMasterIdLst>
  <p:sldIdLst>
    <p:sldId xmlns:r="http://schemas.openxmlformats.org/officeDocument/2006/relationships" id="256" r:id="R32da1a1c61074430"/>
    <p:sldId xmlns:r="http://schemas.openxmlformats.org/officeDocument/2006/relationships" id="257" r:id="Rc64faa8190d14a28"/>
    <p:sldId xmlns:r="http://schemas.openxmlformats.org/officeDocument/2006/relationships" id="258" r:id="Rd81d394352eb4108"/>
    <p:sldId xmlns:r="http://schemas.openxmlformats.org/officeDocument/2006/relationships" id="259" r:id="R2be3df62ab784e66"/>
    <p:sldId xmlns:r="http://schemas.openxmlformats.org/officeDocument/2006/relationships" id="260" r:id="Rb532f3a15bc84fc6"/>
    <p:sldId xmlns:r="http://schemas.openxmlformats.org/officeDocument/2006/relationships" id="261" r:id="R1f1d03229dba4b6d"/>
    <p:sldId xmlns:r="http://schemas.openxmlformats.org/officeDocument/2006/relationships" id="262" r:id="R61dcb8db214b4d4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0be01c92c54dad" /><Relationship Type="http://schemas.openxmlformats.org/officeDocument/2006/relationships/slide" Target="/ppt/slides/slide1.xml" Id="R32da1a1c61074430" /><Relationship Type="http://schemas.openxmlformats.org/officeDocument/2006/relationships/slide" Target="/ppt/slides/slide2.xml" Id="Rc64faa8190d14a28" /><Relationship Type="http://schemas.openxmlformats.org/officeDocument/2006/relationships/slide" Target="/ppt/slides/slide3.xml" Id="Rd81d394352eb4108" /><Relationship Type="http://schemas.openxmlformats.org/officeDocument/2006/relationships/slide" Target="/ppt/slides/slide4.xml" Id="R2be3df62ab784e66" /><Relationship Type="http://schemas.openxmlformats.org/officeDocument/2006/relationships/slide" Target="/ppt/slides/slide5.xml" Id="Rb532f3a15bc84fc6" /><Relationship Type="http://schemas.openxmlformats.org/officeDocument/2006/relationships/slide" Target="/ppt/slides/slide6.xml" Id="R1f1d03229dba4b6d" /><Relationship Type="http://schemas.openxmlformats.org/officeDocument/2006/relationships/slide" Target="/ppt/slides/slide7.xml" Id="R61dcb8db214b4d4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eb7e1c5d72473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6dea78f27043bc" /><Relationship Type="http://schemas.openxmlformats.org/officeDocument/2006/relationships/theme" Target="/ppt/slideMasters/theme/theme1.xml" Id="Rdd5cb667db51447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86dea78f27043b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0a3dc2b695444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27d5af8e3944e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e61c6683944f5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85b343e399471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48d4949f194c4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28f20a2c2f44e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3e4f1561d44ae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NOME VENTILASJON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NOME VENTILASJON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NOME VENTILASJON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NOME VENTILASJON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NOME VENTILASJON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NOME VENTILASJON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2017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1 362 990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246 121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246 121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98 999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NOME VENTILASJON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AARNES HALVOR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NOME VENTILASJON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911 924 021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NOME VENTILASJON AS</a:t>
            </a:r>
          </a:p>
        </p:txBody>
      </p:sp>
    </p:spTree>
  </p:cSld>
  <p:clrMapOvr>
    <a:masterClrMapping xmlns:a="http://schemas.openxmlformats.org/drawingml/2006/main"/>
  </p:clrMapOvr>
</p:sld>
</file>