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a362da3bc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0517d00bbd460f"/>
  </p:sldMasterIdLst>
  <p:sldIdLst>
    <p:sldId xmlns:r="http://schemas.openxmlformats.org/officeDocument/2006/relationships" id="256" r:id="R8000c561ca8a4042"/>
    <p:sldId xmlns:r="http://schemas.openxmlformats.org/officeDocument/2006/relationships" id="257" r:id="R2e72518f03ca4f86"/>
    <p:sldId xmlns:r="http://schemas.openxmlformats.org/officeDocument/2006/relationships" id="258" r:id="R7ea2438f1b994e54"/>
    <p:sldId xmlns:r="http://schemas.openxmlformats.org/officeDocument/2006/relationships" id="259" r:id="R7024271f42c74f91"/>
    <p:sldId xmlns:r="http://schemas.openxmlformats.org/officeDocument/2006/relationships" id="260" r:id="R9394615d6f844123"/>
    <p:sldId xmlns:r="http://schemas.openxmlformats.org/officeDocument/2006/relationships" id="261" r:id="R9fcff1e302ac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517d00bbd460f" /><Relationship Type="http://schemas.openxmlformats.org/officeDocument/2006/relationships/slide" Target="/ppt/slides/slide1.xml" Id="R8000c561ca8a4042" /><Relationship Type="http://schemas.openxmlformats.org/officeDocument/2006/relationships/slide" Target="/ppt/slides/slide2.xml" Id="R2e72518f03ca4f86" /><Relationship Type="http://schemas.openxmlformats.org/officeDocument/2006/relationships/slide" Target="/ppt/slides/slide3.xml" Id="R7ea2438f1b994e54" /><Relationship Type="http://schemas.openxmlformats.org/officeDocument/2006/relationships/slide" Target="/ppt/slides/slide4.xml" Id="R7024271f42c74f91" /><Relationship Type="http://schemas.openxmlformats.org/officeDocument/2006/relationships/slide" Target="/ppt/slides/slide5.xml" Id="R9394615d6f844123" /><Relationship Type="http://schemas.openxmlformats.org/officeDocument/2006/relationships/slide" Target="/ppt/slides/slide6.xml" Id="R9fcff1e302ac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f1ac659974d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7ad88aa524ade" /><Relationship Type="http://schemas.openxmlformats.org/officeDocument/2006/relationships/theme" Target="/ppt/slideMasters/theme/theme1.xml" Id="Ra3c3b54ad62f41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e7ad88aa524a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534b73dca44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d0a1a2acd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99c8c3700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72031ac9d44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2986d671a4a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ce64f4acd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 SANDEN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SANDEN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 SANDEN BYGG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SANDEN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SANDEN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SANDEN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EINAR SANDEN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SANDEN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59 41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beisand@online.no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911 926 539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SANDEN BYGG AS</a:t>
            </a:r>
          </a:p>
        </p:txBody>
      </p:sp>
    </p:spTree>
  </p:cSld>
  <p:clrMapOvr>
    <a:masterClrMapping xmlns:a="http://schemas.openxmlformats.org/drawingml/2006/main"/>
  </p:clrMapOvr>
</p:sld>
</file>