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bd67bc27f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773fda08f448d"/>
  </p:sldMasterIdLst>
  <p:sldIdLst>
    <p:sldId xmlns:r="http://schemas.openxmlformats.org/officeDocument/2006/relationships" id="256" r:id="R6a6e185246cc4fe3"/>
    <p:sldId xmlns:r="http://schemas.openxmlformats.org/officeDocument/2006/relationships" id="257" r:id="R1f36a6f7cdb64cbf"/>
    <p:sldId xmlns:r="http://schemas.openxmlformats.org/officeDocument/2006/relationships" id="258" r:id="R7da56a7197754905"/>
    <p:sldId xmlns:r="http://schemas.openxmlformats.org/officeDocument/2006/relationships" id="259" r:id="R99447bb079824807"/>
    <p:sldId xmlns:r="http://schemas.openxmlformats.org/officeDocument/2006/relationships" id="260" r:id="R8c800a1a86154c7b"/>
    <p:sldId xmlns:r="http://schemas.openxmlformats.org/officeDocument/2006/relationships" id="261" r:id="Re54b69c808af4786"/>
    <p:sldId xmlns:r="http://schemas.openxmlformats.org/officeDocument/2006/relationships" id="262" r:id="R2118719a03f1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773fda08f448d" /><Relationship Type="http://schemas.openxmlformats.org/officeDocument/2006/relationships/slide" Target="/ppt/slides/slide1.xml" Id="R6a6e185246cc4fe3" /><Relationship Type="http://schemas.openxmlformats.org/officeDocument/2006/relationships/slide" Target="/ppt/slides/slide2.xml" Id="R1f36a6f7cdb64cbf" /><Relationship Type="http://schemas.openxmlformats.org/officeDocument/2006/relationships/slide" Target="/ppt/slides/slide3.xml" Id="R7da56a7197754905" /><Relationship Type="http://schemas.openxmlformats.org/officeDocument/2006/relationships/slide" Target="/ppt/slides/slide4.xml" Id="R99447bb079824807" /><Relationship Type="http://schemas.openxmlformats.org/officeDocument/2006/relationships/slide" Target="/ppt/slides/slide5.xml" Id="R8c800a1a86154c7b" /><Relationship Type="http://schemas.openxmlformats.org/officeDocument/2006/relationships/slide" Target="/ppt/slides/slide6.xml" Id="Re54b69c808af4786" /><Relationship Type="http://schemas.openxmlformats.org/officeDocument/2006/relationships/slide" Target="/ppt/slides/slide7.xml" Id="R2118719a03f1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e49fb51c540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0bddafb444e2d" /><Relationship Type="http://schemas.openxmlformats.org/officeDocument/2006/relationships/theme" Target="/ppt/slideMasters/theme/theme1.xml" Id="Rfa7ff387006047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0bddafb444e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56325f3c5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2d6fd9fc3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d1f8ba94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c989d42e1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baaa2ec67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afc9fded840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6e4479478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RØRHAB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RØRHAB BERGEN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32 564 633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2 627 067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11 421 886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RØRHAB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Kjerreidvika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RØRHAB BERGEN AS</a:t>
            </a:r>
          </a:p>
        </p:txBody>
      </p:sp>
    </p:spTree>
  </p:cSld>
  <p:clrMapOvr>
    <a:masterClrMapping xmlns:a="http://schemas.openxmlformats.org/drawingml/2006/main"/>
  </p:clrMapOvr>
</p:sld>
</file>