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c56b0be1ef48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5a53f92c9f4c06"/>
  </p:sldMasterIdLst>
  <p:sldIdLst>
    <p:sldId xmlns:r="http://schemas.openxmlformats.org/officeDocument/2006/relationships" id="256" r:id="Rcdb9d694e462435a"/>
    <p:sldId xmlns:r="http://schemas.openxmlformats.org/officeDocument/2006/relationships" id="257" r:id="R969ea0dbe3994e6b"/>
    <p:sldId xmlns:r="http://schemas.openxmlformats.org/officeDocument/2006/relationships" id="258" r:id="R2d7996c6ad1c4f31"/>
    <p:sldId xmlns:r="http://schemas.openxmlformats.org/officeDocument/2006/relationships" id="259" r:id="R93bc1759dc214458"/>
    <p:sldId xmlns:r="http://schemas.openxmlformats.org/officeDocument/2006/relationships" id="260" r:id="R4ce7793e32b54b13"/>
    <p:sldId xmlns:r="http://schemas.openxmlformats.org/officeDocument/2006/relationships" id="261" r:id="R726e0031a84a4821"/>
    <p:sldId xmlns:r="http://schemas.openxmlformats.org/officeDocument/2006/relationships" id="262" r:id="R8de79604529544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a53f92c9f4c06" /><Relationship Type="http://schemas.openxmlformats.org/officeDocument/2006/relationships/slide" Target="/ppt/slides/slide1.xml" Id="Rcdb9d694e462435a" /><Relationship Type="http://schemas.openxmlformats.org/officeDocument/2006/relationships/slide" Target="/ppt/slides/slide2.xml" Id="R969ea0dbe3994e6b" /><Relationship Type="http://schemas.openxmlformats.org/officeDocument/2006/relationships/slide" Target="/ppt/slides/slide3.xml" Id="R2d7996c6ad1c4f31" /><Relationship Type="http://schemas.openxmlformats.org/officeDocument/2006/relationships/slide" Target="/ppt/slides/slide4.xml" Id="R93bc1759dc214458" /><Relationship Type="http://schemas.openxmlformats.org/officeDocument/2006/relationships/slide" Target="/ppt/slides/slide5.xml" Id="R4ce7793e32b54b13" /><Relationship Type="http://schemas.openxmlformats.org/officeDocument/2006/relationships/slide" Target="/ppt/slides/slide6.xml" Id="R726e0031a84a4821" /><Relationship Type="http://schemas.openxmlformats.org/officeDocument/2006/relationships/slide" Target="/ppt/slides/slide7.xml" Id="R8de79604529544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3bb2c3b0c4d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a3d48e11e4a76" /><Relationship Type="http://schemas.openxmlformats.org/officeDocument/2006/relationships/theme" Target="/ppt/slideMasters/theme/theme1.xml" Id="R23129029ea534b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aa3d48e11e4a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1b54c132e40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d7940ed8e40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8f5cb8f5740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5ef8a090f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ee51b6c744f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0f69d0b044b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82b52a9c142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HENDEN FARGEHANDEL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FARGEHANDEL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8 389 296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−387 368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−548 890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2 226 962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4 947 164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SØLVI MINDRESUNDE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BJØRNARHEIM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Nordstrandsvegen 17E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86 91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911 932 466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FARGEHANDEL AS</a:t>
            </a:r>
          </a:p>
        </p:txBody>
      </p:sp>
    </p:spTree>
  </p:cSld>
  <p:clrMapOvr>
    <a:masterClrMapping xmlns:a="http://schemas.openxmlformats.org/drawingml/2006/main"/>
  </p:clrMapOvr>
</p:sld>
</file>