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987b1e289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02a9da64646bf"/>
  </p:sldMasterIdLst>
  <p:sldIdLst>
    <p:sldId xmlns:r="http://schemas.openxmlformats.org/officeDocument/2006/relationships" id="256" r:id="Rf3bfd09df0164291"/>
    <p:sldId xmlns:r="http://schemas.openxmlformats.org/officeDocument/2006/relationships" id="257" r:id="R97ec7cdac75c4bf6"/>
    <p:sldId xmlns:r="http://schemas.openxmlformats.org/officeDocument/2006/relationships" id="258" r:id="Rea85d6db7b1c47aa"/>
    <p:sldId xmlns:r="http://schemas.openxmlformats.org/officeDocument/2006/relationships" id="259" r:id="R3e3d1b80311249f5"/>
    <p:sldId xmlns:r="http://schemas.openxmlformats.org/officeDocument/2006/relationships" id="260" r:id="R315cd87cace5474f"/>
    <p:sldId xmlns:r="http://schemas.openxmlformats.org/officeDocument/2006/relationships" id="261" r:id="Raa81668ac2a2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02a9da64646bf" /><Relationship Type="http://schemas.openxmlformats.org/officeDocument/2006/relationships/slide" Target="/ppt/slides/slide1.xml" Id="Rf3bfd09df0164291" /><Relationship Type="http://schemas.openxmlformats.org/officeDocument/2006/relationships/slide" Target="/ppt/slides/slide2.xml" Id="R97ec7cdac75c4bf6" /><Relationship Type="http://schemas.openxmlformats.org/officeDocument/2006/relationships/slide" Target="/ppt/slides/slide3.xml" Id="Rea85d6db7b1c47aa" /><Relationship Type="http://schemas.openxmlformats.org/officeDocument/2006/relationships/slide" Target="/ppt/slides/slide4.xml" Id="R3e3d1b80311249f5" /><Relationship Type="http://schemas.openxmlformats.org/officeDocument/2006/relationships/slide" Target="/ppt/slides/slide5.xml" Id="R315cd87cace5474f" /><Relationship Type="http://schemas.openxmlformats.org/officeDocument/2006/relationships/slide" Target="/ppt/slides/slide6.xml" Id="Raa81668ac2a2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29f30a5ef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790cdcaf498e" /><Relationship Type="http://schemas.openxmlformats.org/officeDocument/2006/relationships/theme" Target="/ppt/slideMasters/theme/theme1.xml" Id="Rfdbe08131f2f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1790cdcaf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a7c7c4fe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170748bc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60044824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fe53bb78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c0f8da42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f1bb74065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 GIERTSEN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