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24884e277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02564b822436a"/>
  </p:sldMasterIdLst>
  <p:sldIdLst>
    <p:sldId xmlns:r="http://schemas.openxmlformats.org/officeDocument/2006/relationships" id="256" r:id="Rb9c207d64a7e4b9f"/>
    <p:sldId xmlns:r="http://schemas.openxmlformats.org/officeDocument/2006/relationships" id="257" r:id="R3878d12c1a374e3c"/>
    <p:sldId xmlns:r="http://schemas.openxmlformats.org/officeDocument/2006/relationships" id="258" r:id="R6650b73607c94506"/>
    <p:sldId xmlns:r="http://schemas.openxmlformats.org/officeDocument/2006/relationships" id="259" r:id="Rec6cfe97bdae4675"/>
    <p:sldId xmlns:r="http://schemas.openxmlformats.org/officeDocument/2006/relationships" id="260" r:id="R75ce02e360674da8"/>
    <p:sldId xmlns:r="http://schemas.openxmlformats.org/officeDocument/2006/relationships" id="261" r:id="R526c77fe30104589"/>
    <p:sldId xmlns:r="http://schemas.openxmlformats.org/officeDocument/2006/relationships" id="262" r:id="R73d8a148721b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02564b822436a" /><Relationship Type="http://schemas.openxmlformats.org/officeDocument/2006/relationships/slide" Target="/ppt/slides/slide1.xml" Id="Rb9c207d64a7e4b9f" /><Relationship Type="http://schemas.openxmlformats.org/officeDocument/2006/relationships/slide" Target="/ppt/slides/slide2.xml" Id="R3878d12c1a374e3c" /><Relationship Type="http://schemas.openxmlformats.org/officeDocument/2006/relationships/slide" Target="/ppt/slides/slide3.xml" Id="R6650b73607c94506" /><Relationship Type="http://schemas.openxmlformats.org/officeDocument/2006/relationships/slide" Target="/ppt/slides/slide4.xml" Id="Rec6cfe97bdae4675" /><Relationship Type="http://schemas.openxmlformats.org/officeDocument/2006/relationships/slide" Target="/ppt/slides/slide5.xml" Id="R75ce02e360674da8" /><Relationship Type="http://schemas.openxmlformats.org/officeDocument/2006/relationships/slide" Target="/ppt/slides/slide6.xml" Id="R526c77fe30104589" /><Relationship Type="http://schemas.openxmlformats.org/officeDocument/2006/relationships/slide" Target="/ppt/slides/slide7.xml" Id="R73d8a148721b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4afc20031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c3c838964202" /><Relationship Type="http://schemas.openxmlformats.org/officeDocument/2006/relationships/theme" Target="/ppt/slideMasters/theme/theme1.xml" Id="R2d78f67246a3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7c3c83896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1252267a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d0f5e24b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41c8c954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2ef57758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c29b3637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1b88eae4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c320ee9d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W. GIERTSEN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GIERTSEN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119 970 000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MANAGUA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BONITET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EFANTOFT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WILHELM JENS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MIDDELTHON HANS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