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c0299bdbd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12ba97c454dfb"/>
  </p:sldMasterIdLst>
  <p:sldIdLst>
    <p:sldId xmlns:r="http://schemas.openxmlformats.org/officeDocument/2006/relationships" id="256" r:id="R5f850de9f7d04e9e"/>
    <p:sldId xmlns:r="http://schemas.openxmlformats.org/officeDocument/2006/relationships" id="257" r:id="Re95e826251bc4217"/>
    <p:sldId xmlns:r="http://schemas.openxmlformats.org/officeDocument/2006/relationships" id="258" r:id="R4e3976d13a2346d2"/>
    <p:sldId xmlns:r="http://schemas.openxmlformats.org/officeDocument/2006/relationships" id="259" r:id="R6cbe210ad0f2455f"/>
    <p:sldId xmlns:r="http://schemas.openxmlformats.org/officeDocument/2006/relationships" id="260" r:id="R2d5c1d307146453a"/>
    <p:sldId xmlns:r="http://schemas.openxmlformats.org/officeDocument/2006/relationships" id="261" r:id="R3cf79c91afff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12ba97c454dfb" /><Relationship Type="http://schemas.openxmlformats.org/officeDocument/2006/relationships/slide" Target="/ppt/slides/slide1.xml" Id="R5f850de9f7d04e9e" /><Relationship Type="http://schemas.openxmlformats.org/officeDocument/2006/relationships/slide" Target="/ppt/slides/slide2.xml" Id="Re95e826251bc4217" /><Relationship Type="http://schemas.openxmlformats.org/officeDocument/2006/relationships/slide" Target="/ppt/slides/slide3.xml" Id="R4e3976d13a2346d2" /><Relationship Type="http://schemas.openxmlformats.org/officeDocument/2006/relationships/slide" Target="/ppt/slides/slide4.xml" Id="R6cbe210ad0f2455f" /><Relationship Type="http://schemas.openxmlformats.org/officeDocument/2006/relationships/slide" Target="/ppt/slides/slide5.xml" Id="R2d5c1d307146453a" /><Relationship Type="http://schemas.openxmlformats.org/officeDocument/2006/relationships/slide" Target="/ppt/slides/slide6.xml" Id="R3cf79c91afff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038b47a84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84c43fc1f4b2f" /><Relationship Type="http://schemas.openxmlformats.org/officeDocument/2006/relationships/theme" Target="/ppt/slideMasters/theme/theme1.xml" Id="Rb83d718bc434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84c43fc1f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a5e282608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99b6b4a9f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fd8c2f532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e9b4495f7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bee7ea03743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e80fa433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BC EIENDOM LEVANGER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911 960 451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