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60053661847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c11f2fa6cf4ec4"/>
  </p:sldMasterIdLst>
  <p:sldIdLst>
    <p:sldId xmlns:r="http://schemas.openxmlformats.org/officeDocument/2006/relationships" id="256" r:id="Rac692aa7ff594187"/>
    <p:sldId xmlns:r="http://schemas.openxmlformats.org/officeDocument/2006/relationships" id="257" r:id="Rfc77a35ce9a1441f"/>
    <p:sldId xmlns:r="http://schemas.openxmlformats.org/officeDocument/2006/relationships" id="258" r:id="R411c328379d748b9"/>
    <p:sldId xmlns:r="http://schemas.openxmlformats.org/officeDocument/2006/relationships" id="259" r:id="Rbb078cf9c6fe4b13"/>
    <p:sldId xmlns:r="http://schemas.openxmlformats.org/officeDocument/2006/relationships" id="260" r:id="R8f56929f7d3a4c67"/>
    <p:sldId xmlns:r="http://schemas.openxmlformats.org/officeDocument/2006/relationships" id="261" r:id="R8eb11e169b28454b"/>
    <p:sldId xmlns:r="http://schemas.openxmlformats.org/officeDocument/2006/relationships" id="262" r:id="R195939e81cc6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11f2fa6cf4ec4" /><Relationship Type="http://schemas.openxmlformats.org/officeDocument/2006/relationships/slide" Target="/ppt/slides/slide1.xml" Id="Rac692aa7ff594187" /><Relationship Type="http://schemas.openxmlformats.org/officeDocument/2006/relationships/slide" Target="/ppt/slides/slide2.xml" Id="Rfc77a35ce9a1441f" /><Relationship Type="http://schemas.openxmlformats.org/officeDocument/2006/relationships/slide" Target="/ppt/slides/slide3.xml" Id="R411c328379d748b9" /><Relationship Type="http://schemas.openxmlformats.org/officeDocument/2006/relationships/slide" Target="/ppt/slides/slide4.xml" Id="Rbb078cf9c6fe4b13" /><Relationship Type="http://schemas.openxmlformats.org/officeDocument/2006/relationships/slide" Target="/ppt/slides/slide5.xml" Id="R8f56929f7d3a4c67" /><Relationship Type="http://schemas.openxmlformats.org/officeDocument/2006/relationships/slide" Target="/ppt/slides/slide6.xml" Id="R8eb11e169b28454b" /><Relationship Type="http://schemas.openxmlformats.org/officeDocument/2006/relationships/slide" Target="/ppt/slides/slide7.xml" Id="R195939e81cc6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13a0a6eb242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ef13033ae4841" /><Relationship Type="http://schemas.openxmlformats.org/officeDocument/2006/relationships/theme" Target="/ppt/slideMasters/theme/theme1.xml" Id="Rfe310c54e4a949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cef13033ae48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576b2ff0f4e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7a60f466145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044180b7b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2fe88b49e43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f38cc7c074e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43d3d5277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9098e190d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BC EIENDOM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BC EIENDOM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24 150 192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38 783 926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39 152 105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EIRIK SVEPSTAD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911 960 451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BC EIENDOM LEVANGER AS</a:t>
            </a:r>
          </a:p>
        </p:txBody>
      </p:sp>
    </p:spTree>
  </p:cSld>
  <p:clrMapOvr>
    <a:masterClrMapping xmlns:a="http://schemas.openxmlformats.org/drawingml/2006/main"/>
  </p:clrMapOvr>
</p:sld>
</file>