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4543e4aa6a4a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688ec7420046b9"/>
  </p:sldMasterIdLst>
  <p:sldIdLst>
    <p:sldId xmlns:r="http://schemas.openxmlformats.org/officeDocument/2006/relationships" id="256" r:id="Rc466cb2f90314e92"/>
    <p:sldId xmlns:r="http://schemas.openxmlformats.org/officeDocument/2006/relationships" id="257" r:id="R9935760b00f2499c"/>
    <p:sldId xmlns:r="http://schemas.openxmlformats.org/officeDocument/2006/relationships" id="258" r:id="R2366d4eeb5fc4d0b"/>
    <p:sldId xmlns:r="http://schemas.openxmlformats.org/officeDocument/2006/relationships" id="259" r:id="R041684fa437149a3"/>
    <p:sldId xmlns:r="http://schemas.openxmlformats.org/officeDocument/2006/relationships" id="260" r:id="R801a7647f6cb4f07"/>
    <p:sldId xmlns:r="http://schemas.openxmlformats.org/officeDocument/2006/relationships" id="261" r:id="R0b6bd0b58f8d4047"/>
    <p:sldId xmlns:r="http://schemas.openxmlformats.org/officeDocument/2006/relationships" id="262" r:id="R464aa5cf467048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688ec7420046b9" /><Relationship Type="http://schemas.openxmlformats.org/officeDocument/2006/relationships/slide" Target="/ppt/slides/slide1.xml" Id="Rc466cb2f90314e92" /><Relationship Type="http://schemas.openxmlformats.org/officeDocument/2006/relationships/slide" Target="/ppt/slides/slide2.xml" Id="R9935760b00f2499c" /><Relationship Type="http://schemas.openxmlformats.org/officeDocument/2006/relationships/slide" Target="/ppt/slides/slide3.xml" Id="R2366d4eeb5fc4d0b" /><Relationship Type="http://schemas.openxmlformats.org/officeDocument/2006/relationships/slide" Target="/ppt/slides/slide4.xml" Id="R041684fa437149a3" /><Relationship Type="http://schemas.openxmlformats.org/officeDocument/2006/relationships/slide" Target="/ppt/slides/slide5.xml" Id="R801a7647f6cb4f07" /><Relationship Type="http://schemas.openxmlformats.org/officeDocument/2006/relationships/slide" Target="/ppt/slides/slide6.xml" Id="R0b6bd0b58f8d4047" /><Relationship Type="http://schemas.openxmlformats.org/officeDocument/2006/relationships/slide" Target="/ppt/slides/slide7.xml" Id="R464aa5cf467048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51d8bdd4e248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c638aa3e3471d" /><Relationship Type="http://schemas.openxmlformats.org/officeDocument/2006/relationships/theme" Target="/ppt/slideMasters/theme/theme1.xml" Id="R71f3bbfab6364b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bc638aa3e347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54321c5eb47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7d949fa2249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46a1c84ac47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c9fcdf50147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45740e6e042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ffb128d9141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e1d8d8d7d42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TRANSPORTMEGLING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TRANSPORTMEGLING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TRANSPORTMEGLING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TRANSPORTMEGLING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TRANSPORTMEGLING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TRANSPORTMEGLING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5 073 200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−453 060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−645 740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−598 309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937 037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TRANSPORTMEGLING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MYKLEBUST MARIANN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TRANSPORTMEGLING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911 963 264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TRANSPORTMEGLING AS</a:t>
            </a:r>
          </a:p>
        </p:txBody>
      </p:sp>
    </p:spTree>
  </p:cSld>
  <p:clrMapOvr>
    <a:masterClrMapping xmlns:a="http://schemas.openxmlformats.org/drawingml/2006/main"/>
  </p:clrMapOvr>
</p:sld>
</file>