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b721ec6482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1ca5c7e1144964"/>
  </p:sldMasterIdLst>
  <p:sldIdLst>
    <p:sldId xmlns:r="http://schemas.openxmlformats.org/officeDocument/2006/relationships" id="256" r:id="Rb26641e04fa447f6"/>
    <p:sldId xmlns:r="http://schemas.openxmlformats.org/officeDocument/2006/relationships" id="257" r:id="Rd6f1c618a8d74d4b"/>
    <p:sldId xmlns:r="http://schemas.openxmlformats.org/officeDocument/2006/relationships" id="258" r:id="Rc2f14f527b934b3e"/>
    <p:sldId xmlns:r="http://schemas.openxmlformats.org/officeDocument/2006/relationships" id="259" r:id="R265cda5553e44bce"/>
    <p:sldId xmlns:r="http://schemas.openxmlformats.org/officeDocument/2006/relationships" id="260" r:id="R23a3c234d7244e3f"/>
    <p:sldId xmlns:r="http://schemas.openxmlformats.org/officeDocument/2006/relationships" id="261" r:id="R7690e159aea94566"/>
    <p:sldId xmlns:r="http://schemas.openxmlformats.org/officeDocument/2006/relationships" id="262" r:id="R3e38e6620fcd41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ca5c7e1144964" /><Relationship Type="http://schemas.openxmlformats.org/officeDocument/2006/relationships/slide" Target="/ppt/slides/slide1.xml" Id="Rb26641e04fa447f6" /><Relationship Type="http://schemas.openxmlformats.org/officeDocument/2006/relationships/slide" Target="/ppt/slides/slide2.xml" Id="Rd6f1c618a8d74d4b" /><Relationship Type="http://schemas.openxmlformats.org/officeDocument/2006/relationships/slide" Target="/ppt/slides/slide3.xml" Id="Rc2f14f527b934b3e" /><Relationship Type="http://schemas.openxmlformats.org/officeDocument/2006/relationships/slide" Target="/ppt/slides/slide4.xml" Id="R265cda5553e44bce" /><Relationship Type="http://schemas.openxmlformats.org/officeDocument/2006/relationships/slide" Target="/ppt/slides/slide5.xml" Id="R23a3c234d7244e3f" /><Relationship Type="http://schemas.openxmlformats.org/officeDocument/2006/relationships/slide" Target="/ppt/slides/slide6.xml" Id="R7690e159aea94566" /><Relationship Type="http://schemas.openxmlformats.org/officeDocument/2006/relationships/slide" Target="/ppt/slides/slide7.xml" Id="R3e38e6620fcd41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4cb2d7f0f4f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d011b049c4d05" /><Relationship Type="http://schemas.openxmlformats.org/officeDocument/2006/relationships/theme" Target="/ppt/slideMasters/theme/theme1.xml" Id="R2d8f662103de40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7d011b049c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b98360b91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f1ab8f7584f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b40bff30e41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f4fcb670e44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c89664b0b45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4f143110440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6524c7c1c4a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HØYVIK EIENDOM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HØYVIK EIENDOM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864 732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883 704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HØYVIK HOLMSTRØM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Raglamyrvegen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5536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