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507118d86e41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62722c6fcd410d"/>
  </p:sldMasterIdLst>
  <p:sldIdLst>
    <p:sldId xmlns:r="http://schemas.openxmlformats.org/officeDocument/2006/relationships" id="256" r:id="Rfab967de16da479a"/>
    <p:sldId xmlns:r="http://schemas.openxmlformats.org/officeDocument/2006/relationships" id="257" r:id="Rc15d331df1604c41"/>
    <p:sldId xmlns:r="http://schemas.openxmlformats.org/officeDocument/2006/relationships" id="258" r:id="R6ca57946eb794de0"/>
    <p:sldId xmlns:r="http://schemas.openxmlformats.org/officeDocument/2006/relationships" id="259" r:id="R1802928aa3e140c6"/>
    <p:sldId xmlns:r="http://schemas.openxmlformats.org/officeDocument/2006/relationships" id="260" r:id="Rae9e14ec29ca4ea0"/>
    <p:sldId xmlns:r="http://schemas.openxmlformats.org/officeDocument/2006/relationships" id="261" r:id="Rb066d933592c4cf3"/>
    <p:sldId xmlns:r="http://schemas.openxmlformats.org/officeDocument/2006/relationships" id="262" r:id="R4a5e29fdd85f42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62722c6fcd410d" /><Relationship Type="http://schemas.openxmlformats.org/officeDocument/2006/relationships/slide" Target="/ppt/slides/slide1.xml" Id="Rfab967de16da479a" /><Relationship Type="http://schemas.openxmlformats.org/officeDocument/2006/relationships/slide" Target="/ppt/slides/slide2.xml" Id="Rc15d331df1604c41" /><Relationship Type="http://schemas.openxmlformats.org/officeDocument/2006/relationships/slide" Target="/ppt/slides/slide3.xml" Id="R6ca57946eb794de0" /><Relationship Type="http://schemas.openxmlformats.org/officeDocument/2006/relationships/slide" Target="/ppt/slides/slide4.xml" Id="R1802928aa3e140c6" /><Relationship Type="http://schemas.openxmlformats.org/officeDocument/2006/relationships/slide" Target="/ppt/slides/slide5.xml" Id="Rae9e14ec29ca4ea0" /><Relationship Type="http://schemas.openxmlformats.org/officeDocument/2006/relationships/slide" Target="/ppt/slides/slide6.xml" Id="Rb066d933592c4cf3" /><Relationship Type="http://schemas.openxmlformats.org/officeDocument/2006/relationships/slide" Target="/ppt/slides/slide7.xml" Id="R4a5e29fdd85f42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a6216b644d4f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2e0565c76409c" /><Relationship Type="http://schemas.openxmlformats.org/officeDocument/2006/relationships/theme" Target="/ppt/slideMasters/theme/theme1.xml" Id="R49fe60a51d054e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72e0565c7640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e978a229840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3ad3383ed48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3ce829d3345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52797571e4e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35ad6113c47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20eaf1e0846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c1b9e74684e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PILEN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PILEN INVEST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2 918 388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24 045 386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24 189 754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AKSEL BIRKELAND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Arendalsveien 408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4878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911 967 863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PILEN INVEST AS</a:t>
            </a:r>
          </a:p>
        </p:txBody>
      </p:sp>
    </p:spTree>
  </p:cSld>
  <p:clrMapOvr>
    <a:masterClrMapping xmlns:a="http://schemas.openxmlformats.org/drawingml/2006/main"/>
  </p:clrMapOvr>
</p:sld>
</file>