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b3475cab364e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f1efafe8fb4c5a"/>
  </p:sldMasterIdLst>
  <p:sldIdLst>
    <p:sldId xmlns:r="http://schemas.openxmlformats.org/officeDocument/2006/relationships" id="256" r:id="R97308e72ce934cfb"/>
    <p:sldId xmlns:r="http://schemas.openxmlformats.org/officeDocument/2006/relationships" id="257" r:id="R8ebd83410ae84e48"/>
    <p:sldId xmlns:r="http://schemas.openxmlformats.org/officeDocument/2006/relationships" id="258" r:id="R0cea98211ffc420a"/>
    <p:sldId xmlns:r="http://schemas.openxmlformats.org/officeDocument/2006/relationships" id="259" r:id="R9a2b626285594e86"/>
    <p:sldId xmlns:r="http://schemas.openxmlformats.org/officeDocument/2006/relationships" id="260" r:id="Rea49c387798d4dd7"/>
    <p:sldId xmlns:r="http://schemas.openxmlformats.org/officeDocument/2006/relationships" id="261" r:id="R44bd147e07d34aa7"/>
    <p:sldId xmlns:r="http://schemas.openxmlformats.org/officeDocument/2006/relationships" id="262" r:id="Rc994d6f5b0824a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f1efafe8fb4c5a" /><Relationship Type="http://schemas.openxmlformats.org/officeDocument/2006/relationships/slide" Target="/ppt/slides/slide1.xml" Id="R97308e72ce934cfb" /><Relationship Type="http://schemas.openxmlformats.org/officeDocument/2006/relationships/slide" Target="/ppt/slides/slide2.xml" Id="R8ebd83410ae84e48" /><Relationship Type="http://schemas.openxmlformats.org/officeDocument/2006/relationships/slide" Target="/ppt/slides/slide3.xml" Id="R0cea98211ffc420a" /><Relationship Type="http://schemas.openxmlformats.org/officeDocument/2006/relationships/slide" Target="/ppt/slides/slide4.xml" Id="R9a2b626285594e86" /><Relationship Type="http://schemas.openxmlformats.org/officeDocument/2006/relationships/slide" Target="/ppt/slides/slide5.xml" Id="Rea49c387798d4dd7" /><Relationship Type="http://schemas.openxmlformats.org/officeDocument/2006/relationships/slide" Target="/ppt/slides/slide6.xml" Id="R44bd147e07d34aa7" /><Relationship Type="http://schemas.openxmlformats.org/officeDocument/2006/relationships/slide" Target="/ppt/slides/slide7.xml" Id="Rc994d6f5b0824a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0c9bcd19c240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fd60f86da4599" /><Relationship Type="http://schemas.openxmlformats.org/officeDocument/2006/relationships/theme" Target="/ppt/slideMasters/theme/theme1.xml" Id="Re98fa7612da749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4fd60f86da45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901866c9049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a3622890445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b190943f549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8d34440314d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b81662b0d4a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e5e155fb945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71966072549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FOTOGRAF ANITA GRØNLAND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FOTOGRAF ANITA GRØNLAND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FOTOGRAF ANITA GRØNLAND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FOTOGRAF ANITA GRØNLAND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FOTOGRAF ANITA GRØNLAND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FOTOGRAF ANITA GRØNLAND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570 289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−57 964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863 042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1 025 892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FOTOGRAF ANITA GRØNLAND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ELVSAAS GRØNLAND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FOTOGRAF ANITA GRØNLAND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veg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6413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25 54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molde@aegfoto.no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911 968 142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FOTOGRAF ANITA GRØNLAND AS</a:t>
            </a:r>
          </a:p>
        </p:txBody>
      </p:sp>
    </p:spTree>
  </p:cSld>
  <p:clrMapOvr>
    <a:masterClrMapping xmlns:a="http://schemas.openxmlformats.org/drawingml/2006/main"/>
  </p:clrMapOvr>
</p:sld>
</file>