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b22173b6f1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acae59a1b54d45"/>
  </p:sldMasterIdLst>
  <p:sldIdLst>
    <p:sldId xmlns:r="http://schemas.openxmlformats.org/officeDocument/2006/relationships" id="256" r:id="R1fe3948ebe574978"/>
    <p:sldId xmlns:r="http://schemas.openxmlformats.org/officeDocument/2006/relationships" id="257" r:id="Rd680ad0be9c14e22"/>
    <p:sldId xmlns:r="http://schemas.openxmlformats.org/officeDocument/2006/relationships" id="258" r:id="R72456a1c11b0450c"/>
    <p:sldId xmlns:r="http://schemas.openxmlformats.org/officeDocument/2006/relationships" id="259" r:id="Rf65c29f9b605413a"/>
    <p:sldId xmlns:r="http://schemas.openxmlformats.org/officeDocument/2006/relationships" id="260" r:id="R0405ec1565b446e2"/>
    <p:sldId xmlns:r="http://schemas.openxmlformats.org/officeDocument/2006/relationships" id="261" r:id="R0c28993aec4c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cae59a1b54d45" /><Relationship Type="http://schemas.openxmlformats.org/officeDocument/2006/relationships/slide" Target="/ppt/slides/slide1.xml" Id="R1fe3948ebe574978" /><Relationship Type="http://schemas.openxmlformats.org/officeDocument/2006/relationships/slide" Target="/ppt/slides/slide2.xml" Id="Rd680ad0be9c14e22" /><Relationship Type="http://schemas.openxmlformats.org/officeDocument/2006/relationships/slide" Target="/ppt/slides/slide3.xml" Id="R72456a1c11b0450c" /><Relationship Type="http://schemas.openxmlformats.org/officeDocument/2006/relationships/slide" Target="/ppt/slides/slide4.xml" Id="Rf65c29f9b605413a" /><Relationship Type="http://schemas.openxmlformats.org/officeDocument/2006/relationships/slide" Target="/ppt/slides/slide5.xml" Id="R0405ec1565b446e2" /><Relationship Type="http://schemas.openxmlformats.org/officeDocument/2006/relationships/slide" Target="/ppt/slides/slide6.xml" Id="R0c28993aec4c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0aeb52786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b0e2c86ea4090" /><Relationship Type="http://schemas.openxmlformats.org/officeDocument/2006/relationships/theme" Target="/ppt/slideMasters/theme/theme1.xml" Id="Rb8e7c5496ec7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9b0e2c86ea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446e38e60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3c499b89746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b64ad0678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a554efa9845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0b5a3a70a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8d01e1fc9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MASKINSTASJON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TIKUISIS ARAS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VAIDOTAS BAGDONAS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ZYGIMANTAS TALAIKIS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ANATOLIJUS NOVICKOVAS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911 975 106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MASKINSTASJON AS</a:t>
            </a:r>
          </a:p>
        </p:txBody>
      </p:sp>
    </p:spTree>
  </p:cSld>
  <p:clrMapOvr>
    <a:masterClrMapping xmlns:a="http://schemas.openxmlformats.org/drawingml/2006/main"/>
  </p:clrMapOvr>
</p:sld>
</file>