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dc8ea2b2ef49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4ceb2aa3cd44a6"/>
  </p:sldMasterIdLst>
  <p:sldIdLst>
    <p:sldId xmlns:r="http://schemas.openxmlformats.org/officeDocument/2006/relationships" id="256" r:id="Rb22bb983bc294eb6"/>
    <p:sldId xmlns:r="http://schemas.openxmlformats.org/officeDocument/2006/relationships" id="257" r:id="Rc74d75b934d54275"/>
    <p:sldId xmlns:r="http://schemas.openxmlformats.org/officeDocument/2006/relationships" id="258" r:id="Re8575e8a49344ad5"/>
    <p:sldId xmlns:r="http://schemas.openxmlformats.org/officeDocument/2006/relationships" id="259" r:id="R5529e5f63af145a4"/>
    <p:sldId xmlns:r="http://schemas.openxmlformats.org/officeDocument/2006/relationships" id="260" r:id="R754418b3dfad4397"/>
    <p:sldId xmlns:r="http://schemas.openxmlformats.org/officeDocument/2006/relationships" id="261" r:id="R4f469fd44a2840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4ceb2aa3cd44a6" /><Relationship Type="http://schemas.openxmlformats.org/officeDocument/2006/relationships/slide" Target="/ppt/slides/slide1.xml" Id="Rb22bb983bc294eb6" /><Relationship Type="http://schemas.openxmlformats.org/officeDocument/2006/relationships/slide" Target="/ppt/slides/slide2.xml" Id="Rc74d75b934d54275" /><Relationship Type="http://schemas.openxmlformats.org/officeDocument/2006/relationships/slide" Target="/ppt/slides/slide3.xml" Id="Re8575e8a49344ad5" /><Relationship Type="http://schemas.openxmlformats.org/officeDocument/2006/relationships/slide" Target="/ppt/slides/slide4.xml" Id="R5529e5f63af145a4" /><Relationship Type="http://schemas.openxmlformats.org/officeDocument/2006/relationships/slide" Target="/ppt/slides/slide5.xml" Id="R754418b3dfad4397" /><Relationship Type="http://schemas.openxmlformats.org/officeDocument/2006/relationships/slide" Target="/ppt/slides/slide6.xml" Id="R4f469fd44a2840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3c002d85fd44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aefd3a88c4f69" /><Relationship Type="http://schemas.openxmlformats.org/officeDocument/2006/relationships/theme" Target="/ppt/slideMasters/theme/theme1.xml" Id="Rdbe735b2356d49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9aefd3a88c4f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604bf1e01d45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874c2dcb6d41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1b04923ed04c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3b866a8434e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d090c2f7b24a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6c4148b6045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RAKS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RAKS AS ble etablert [år] og holder til i Heggedal.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AKSNES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Løvhaugen 33A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1389 Heggedal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911 978 199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RAKS AS</a:t>
            </a:r>
          </a:p>
        </p:txBody>
      </p:sp>
    </p:spTree>
  </p:cSld>
  <p:clrMapOvr>
    <a:masterClrMapping xmlns:a="http://schemas.openxmlformats.org/drawingml/2006/main"/>
  </p:clrMapOvr>
</p:sld>
</file>