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da2611041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038e5f980478f"/>
  </p:sldMasterIdLst>
  <p:sldIdLst>
    <p:sldId xmlns:r="http://schemas.openxmlformats.org/officeDocument/2006/relationships" id="256" r:id="R83b47e6fdc954187"/>
    <p:sldId xmlns:r="http://schemas.openxmlformats.org/officeDocument/2006/relationships" id="257" r:id="R34681ef4dea94e97"/>
    <p:sldId xmlns:r="http://schemas.openxmlformats.org/officeDocument/2006/relationships" id="258" r:id="R7d75b9d9e3664e0f"/>
    <p:sldId xmlns:r="http://schemas.openxmlformats.org/officeDocument/2006/relationships" id="259" r:id="Rf642680fe3e54f0d"/>
    <p:sldId xmlns:r="http://schemas.openxmlformats.org/officeDocument/2006/relationships" id="260" r:id="Red0c088f54974bbb"/>
    <p:sldId xmlns:r="http://schemas.openxmlformats.org/officeDocument/2006/relationships" id="261" r:id="Re9bbed858d1b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038e5f980478f" /><Relationship Type="http://schemas.openxmlformats.org/officeDocument/2006/relationships/slide" Target="/ppt/slides/slide1.xml" Id="R83b47e6fdc954187" /><Relationship Type="http://schemas.openxmlformats.org/officeDocument/2006/relationships/slide" Target="/ppt/slides/slide2.xml" Id="R34681ef4dea94e97" /><Relationship Type="http://schemas.openxmlformats.org/officeDocument/2006/relationships/slide" Target="/ppt/slides/slide3.xml" Id="R7d75b9d9e3664e0f" /><Relationship Type="http://schemas.openxmlformats.org/officeDocument/2006/relationships/slide" Target="/ppt/slides/slide4.xml" Id="Rf642680fe3e54f0d" /><Relationship Type="http://schemas.openxmlformats.org/officeDocument/2006/relationships/slide" Target="/ppt/slides/slide5.xml" Id="Red0c088f54974bbb" /><Relationship Type="http://schemas.openxmlformats.org/officeDocument/2006/relationships/slide" Target="/ppt/slides/slide6.xml" Id="Re9bbed858d1b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ef404e962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8861ea6b4a51" /><Relationship Type="http://schemas.openxmlformats.org/officeDocument/2006/relationships/theme" Target="/ppt/slideMasters/theme/theme1.xml" Id="R04be090c366c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a8861ea6b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d2e63f64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77895d873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fc0e1956d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74c2d363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0b3e3952d48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3daaebc9d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