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2a12146bf648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c96699b9f041d5"/>
  </p:sldMasterIdLst>
  <p:sldIdLst>
    <p:sldId xmlns:r="http://schemas.openxmlformats.org/officeDocument/2006/relationships" id="256" r:id="Rf55a1c0246c140ad"/>
    <p:sldId xmlns:r="http://schemas.openxmlformats.org/officeDocument/2006/relationships" id="257" r:id="R6ec92e18584e4b05"/>
    <p:sldId xmlns:r="http://schemas.openxmlformats.org/officeDocument/2006/relationships" id="258" r:id="Rd91377c991a64250"/>
    <p:sldId xmlns:r="http://schemas.openxmlformats.org/officeDocument/2006/relationships" id="259" r:id="R3faea64bf76a439b"/>
    <p:sldId xmlns:r="http://schemas.openxmlformats.org/officeDocument/2006/relationships" id="260" r:id="Re634ae9ca74549a9"/>
    <p:sldId xmlns:r="http://schemas.openxmlformats.org/officeDocument/2006/relationships" id="261" r:id="R9ec9d4649e594ae0"/>
    <p:sldId xmlns:r="http://schemas.openxmlformats.org/officeDocument/2006/relationships" id="262" r:id="R7cf5308c6cc843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c96699b9f041d5" /><Relationship Type="http://schemas.openxmlformats.org/officeDocument/2006/relationships/slide" Target="/ppt/slides/slide1.xml" Id="Rf55a1c0246c140ad" /><Relationship Type="http://schemas.openxmlformats.org/officeDocument/2006/relationships/slide" Target="/ppt/slides/slide2.xml" Id="R6ec92e18584e4b05" /><Relationship Type="http://schemas.openxmlformats.org/officeDocument/2006/relationships/slide" Target="/ppt/slides/slide3.xml" Id="Rd91377c991a64250" /><Relationship Type="http://schemas.openxmlformats.org/officeDocument/2006/relationships/slide" Target="/ppt/slides/slide4.xml" Id="R3faea64bf76a439b" /><Relationship Type="http://schemas.openxmlformats.org/officeDocument/2006/relationships/slide" Target="/ppt/slides/slide5.xml" Id="Re634ae9ca74549a9" /><Relationship Type="http://schemas.openxmlformats.org/officeDocument/2006/relationships/slide" Target="/ppt/slides/slide6.xml" Id="R9ec9d4649e594ae0" /><Relationship Type="http://schemas.openxmlformats.org/officeDocument/2006/relationships/slide" Target="/ppt/slides/slide7.xml" Id="R7cf5308c6cc843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c660472bc84a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394bf7504e4a41" /><Relationship Type="http://schemas.openxmlformats.org/officeDocument/2006/relationships/theme" Target="/ppt/slideMasters/theme/theme1.xml" Id="R7f8e5cfae1464e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394bf7504e4a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04fe5e365f4e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6a44f3a9ff4a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467cea738643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ea5d11aa7345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d72a6a184240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fbd67b282f46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609a9a042840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SANDAL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SANDAL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SANDAL KAPITAL AS ble etablert [år] og holder til i Stabekk.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SANDAL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SANDAL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SANDAL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−141 584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5 756 306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56 465 216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56 841 378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SANDAL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SANDAL PÅL TRYGVE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SANDAL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Krokvolden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1369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911 994 321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SANDAL KAPITAL AS</a:t>
            </a:r>
          </a:p>
        </p:txBody>
      </p:sp>
    </p:spTree>
  </p:cSld>
  <p:clrMapOvr>
    <a:masterClrMapping xmlns:a="http://schemas.openxmlformats.org/drawingml/2006/main"/>
  </p:clrMapOvr>
</p:sld>
</file>