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4c425b074b45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f5e2a9e85148fd"/>
  </p:sldMasterIdLst>
  <p:sldIdLst>
    <p:sldId xmlns:r="http://schemas.openxmlformats.org/officeDocument/2006/relationships" id="256" r:id="R86e39097cf8649a2"/>
    <p:sldId xmlns:r="http://schemas.openxmlformats.org/officeDocument/2006/relationships" id="257" r:id="R0589a72c1d8141d1"/>
    <p:sldId xmlns:r="http://schemas.openxmlformats.org/officeDocument/2006/relationships" id="258" r:id="Ra186d5934d144c9f"/>
    <p:sldId xmlns:r="http://schemas.openxmlformats.org/officeDocument/2006/relationships" id="259" r:id="Rc7682490e6624f62"/>
    <p:sldId xmlns:r="http://schemas.openxmlformats.org/officeDocument/2006/relationships" id="260" r:id="R0506281a55a0427e"/>
    <p:sldId xmlns:r="http://schemas.openxmlformats.org/officeDocument/2006/relationships" id="261" r:id="R58822eb4dc4347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f5e2a9e85148fd" /><Relationship Type="http://schemas.openxmlformats.org/officeDocument/2006/relationships/slide" Target="/ppt/slides/slide1.xml" Id="R86e39097cf8649a2" /><Relationship Type="http://schemas.openxmlformats.org/officeDocument/2006/relationships/slide" Target="/ppt/slides/slide2.xml" Id="R0589a72c1d8141d1" /><Relationship Type="http://schemas.openxmlformats.org/officeDocument/2006/relationships/slide" Target="/ppt/slides/slide3.xml" Id="Ra186d5934d144c9f" /><Relationship Type="http://schemas.openxmlformats.org/officeDocument/2006/relationships/slide" Target="/ppt/slides/slide4.xml" Id="Rc7682490e6624f62" /><Relationship Type="http://schemas.openxmlformats.org/officeDocument/2006/relationships/slide" Target="/ppt/slides/slide5.xml" Id="R0506281a55a0427e" /><Relationship Type="http://schemas.openxmlformats.org/officeDocument/2006/relationships/slide" Target="/ppt/slides/slide6.xml" Id="R58822eb4dc4347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c02809c88e42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bbf4ce9854fae" /><Relationship Type="http://schemas.openxmlformats.org/officeDocument/2006/relationships/theme" Target="/ppt/slideMasters/theme/theme1.xml" Id="Rc73a99d8940947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7bbf4ce9854f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41fc869134c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ec41765ef4d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bd77bb29443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f6ca4233f48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3e297f76a43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cc30b8e6a4f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GAMBIT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GAMBIT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GAMBIT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GAMBIT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GAMBIT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GAMBIT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Andreas Parr Bjørnsund, Konventveien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andreas.bjornsund@gmail.com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911 996 243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GAMBIT INVEST AS</a:t>
            </a:r>
          </a:p>
        </p:txBody>
      </p:sp>
    </p:spTree>
  </p:cSld>
  <p:clrMapOvr>
    <a:masterClrMapping xmlns:a="http://schemas.openxmlformats.org/drawingml/2006/main"/>
  </p:clrMapOvr>
</p:sld>
</file>