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3632fd09ca48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2d91ffd0f840ae"/>
  </p:sldMasterIdLst>
  <p:sldIdLst>
    <p:sldId xmlns:r="http://schemas.openxmlformats.org/officeDocument/2006/relationships" id="256" r:id="R123d64d35b454ea1"/>
    <p:sldId xmlns:r="http://schemas.openxmlformats.org/officeDocument/2006/relationships" id="257" r:id="Rf217d38c627f4238"/>
    <p:sldId xmlns:r="http://schemas.openxmlformats.org/officeDocument/2006/relationships" id="258" r:id="R57b41a00ff1b4a7e"/>
    <p:sldId xmlns:r="http://schemas.openxmlformats.org/officeDocument/2006/relationships" id="259" r:id="R64a984732e654030"/>
    <p:sldId xmlns:r="http://schemas.openxmlformats.org/officeDocument/2006/relationships" id="260" r:id="R20ee86bb482d4855"/>
    <p:sldId xmlns:r="http://schemas.openxmlformats.org/officeDocument/2006/relationships" id="261" r:id="R36c55bd58b4f41aa"/>
    <p:sldId xmlns:r="http://schemas.openxmlformats.org/officeDocument/2006/relationships" id="262" r:id="Rd6e7def32f4a4d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d91ffd0f840ae" /><Relationship Type="http://schemas.openxmlformats.org/officeDocument/2006/relationships/slide" Target="/ppt/slides/slide1.xml" Id="R123d64d35b454ea1" /><Relationship Type="http://schemas.openxmlformats.org/officeDocument/2006/relationships/slide" Target="/ppt/slides/slide2.xml" Id="Rf217d38c627f4238" /><Relationship Type="http://schemas.openxmlformats.org/officeDocument/2006/relationships/slide" Target="/ppt/slides/slide3.xml" Id="R57b41a00ff1b4a7e" /><Relationship Type="http://schemas.openxmlformats.org/officeDocument/2006/relationships/slide" Target="/ppt/slides/slide4.xml" Id="R64a984732e654030" /><Relationship Type="http://schemas.openxmlformats.org/officeDocument/2006/relationships/slide" Target="/ppt/slides/slide5.xml" Id="R20ee86bb482d4855" /><Relationship Type="http://schemas.openxmlformats.org/officeDocument/2006/relationships/slide" Target="/ppt/slides/slide6.xml" Id="R36c55bd58b4f41aa" /><Relationship Type="http://schemas.openxmlformats.org/officeDocument/2006/relationships/slide" Target="/ppt/slides/slide7.xml" Id="Rd6e7def32f4a4d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f69a4dcd2040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34785e6b7418f" /><Relationship Type="http://schemas.openxmlformats.org/officeDocument/2006/relationships/theme" Target="/ppt/slideMasters/theme/theme1.xml" Id="Rb95a9a1e16f146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834785e6b741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91793bb1840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86e0d55fe41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c983f8c2744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954eef09b4b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384cdad9840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4f392440f43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ccce5983641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GAMBIT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GAMBIT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1 761 025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9 300 277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PARR BJØRNSUND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Andreas Parr Bjørnsund, Konventveien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andreas.bjornsund@gmail.com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911 996 243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