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ae3b54bb854b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fcdfeae7604091"/>
  </p:sldMasterIdLst>
  <p:sldIdLst>
    <p:sldId xmlns:r="http://schemas.openxmlformats.org/officeDocument/2006/relationships" id="256" r:id="Rdc73e765af024759"/>
    <p:sldId xmlns:r="http://schemas.openxmlformats.org/officeDocument/2006/relationships" id="257" r:id="R64f675b11b4747a0"/>
    <p:sldId xmlns:r="http://schemas.openxmlformats.org/officeDocument/2006/relationships" id="258" r:id="R9f6ed2af943a4884"/>
    <p:sldId xmlns:r="http://schemas.openxmlformats.org/officeDocument/2006/relationships" id="259" r:id="Rd07aba76dd3d448d"/>
    <p:sldId xmlns:r="http://schemas.openxmlformats.org/officeDocument/2006/relationships" id="260" r:id="R5846bd1cfec449f6"/>
    <p:sldId xmlns:r="http://schemas.openxmlformats.org/officeDocument/2006/relationships" id="261" r:id="R1886c09187aa47af"/>
    <p:sldId xmlns:r="http://schemas.openxmlformats.org/officeDocument/2006/relationships" id="262" r:id="R31944f3f86944b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fcdfeae7604091" /><Relationship Type="http://schemas.openxmlformats.org/officeDocument/2006/relationships/slide" Target="/ppt/slides/slide1.xml" Id="Rdc73e765af024759" /><Relationship Type="http://schemas.openxmlformats.org/officeDocument/2006/relationships/slide" Target="/ppt/slides/slide2.xml" Id="R64f675b11b4747a0" /><Relationship Type="http://schemas.openxmlformats.org/officeDocument/2006/relationships/slide" Target="/ppt/slides/slide3.xml" Id="R9f6ed2af943a4884" /><Relationship Type="http://schemas.openxmlformats.org/officeDocument/2006/relationships/slide" Target="/ppt/slides/slide4.xml" Id="Rd07aba76dd3d448d" /><Relationship Type="http://schemas.openxmlformats.org/officeDocument/2006/relationships/slide" Target="/ppt/slides/slide5.xml" Id="R5846bd1cfec449f6" /><Relationship Type="http://schemas.openxmlformats.org/officeDocument/2006/relationships/slide" Target="/ppt/slides/slide6.xml" Id="R1886c09187aa47af" /><Relationship Type="http://schemas.openxmlformats.org/officeDocument/2006/relationships/slide" Target="/ppt/slides/slide7.xml" Id="R31944f3f86944b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fa56744b774a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e34fb291594e75" /><Relationship Type="http://schemas.openxmlformats.org/officeDocument/2006/relationships/theme" Target="/ppt/slideMasters/theme/theme1.xml" Id="R9ece58c704f448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e34fb291594e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ebc5d5114647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2d1c2163be40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667d0505fb4d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7612313f4244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1b7314a8da4f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61e13182614c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a6afb4ab504a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PESA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PESA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−79 292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70 519 073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134 076 387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134 118 252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PETER NICOLAY SANDRUP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Hospitsveien 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911 998 599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PESA INVEST AS</a:t>
            </a:r>
          </a:p>
        </p:txBody>
      </p:sp>
    </p:spTree>
  </p:cSld>
  <p:clrMapOvr>
    <a:masterClrMapping xmlns:a="http://schemas.openxmlformats.org/drawingml/2006/main"/>
  </p:clrMapOvr>
</p:sld>
</file>