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6859c8cd5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cef58d9789451e"/>
  </p:sldMasterIdLst>
  <p:sldIdLst>
    <p:sldId xmlns:r="http://schemas.openxmlformats.org/officeDocument/2006/relationships" id="256" r:id="Rf5aa35ceb0ae4d68"/>
    <p:sldId xmlns:r="http://schemas.openxmlformats.org/officeDocument/2006/relationships" id="257" r:id="Ra12c73e9d9904b46"/>
    <p:sldId xmlns:r="http://schemas.openxmlformats.org/officeDocument/2006/relationships" id="258" r:id="Re139976be3c64c87"/>
    <p:sldId xmlns:r="http://schemas.openxmlformats.org/officeDocument/2006/relationships" id="259" r:id="Rea742d333af3434d"/>
    <p:sldId xmlns:r="http://schemas.openxmlformats.org/officeDocument/2006/relationships" id="260" r:id="R4b89507166ae45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ef58d9789451e" /><Relationship Type="http://schemas.openxmlformats.org/officeDocument/2006/relationships/slide" Target="/ppt/slides/slide1.xml" Id="Rf5aa35ceb0ae4d68" /><Relationship Type="http://schemas.openxmlformats.org/officeDocument/2006/relationships/slide" Target="/ppt/slides/slide2.xml" Id="Ra12c73e9d9904b46" /><Relationship Type="http://schemas.openxmlformats.org/officeDocument/2006/relationships/slide" Target="/ppt/slides/slide3.xml" Id="Re139976be3c64c87" /><Relationship Type="http://schemas.openxmlformats.org/officeDocument/2006/relationships/slide" Target="/ppt/slides/slide4.xml" Id="Rea742d333af3434d" /><Relationship Type="http://schemas.openxmlformats.org/officeDocument/2006/relationships/slide" Target="/ppt/slides/slide5.xml" Id="R4b89507166ae45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ef5c2f8aa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34bbb510540f2" /><Relationship Type="http://schemas.openxmlformats.org/officeDocument/2006/relationships/theme" Target="/ppt/slideMasters/theme/theme1.xml" Id="R13a49c1251b0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034bbb510540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cc8438c0d42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235a7c2d6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c34dd05c0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dc4adc5aa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b2ba867cf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AUSTERTANA BYGDELAG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AUSTERTANA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AUSTERTANA BYGDELAG ble etablert [år] og holder til i Tana.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AUSTERTANA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AUSTERTANA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AUSTERTANA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 Johnsen, Austertanaveien 4483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9842 Tana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austertana.bygdelag@gmail.com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www.austertana-bygdelag.com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912 005 313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AUSTERTANA BYGDELAG</a:t>
            </a:r>
          </a:p>
        </p:txBody>
      </p:sp>
    </p:spTree>
  </p:cSld>
  <p:clrMapOvr>
    <a:masterClrMapping xmlns:a="http://schemas.openxmlformats.org/drawingml/2006/main"/>
  </p:clrMapOvr>
</p:sld>
</file>